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5692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966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210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1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023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462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8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22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00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593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097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39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76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A052-75CF-4304-8279-8C42EF93056D}" type="datetimeFigureOut">
              <a:rPr lang="de-DE" smtClean="0"/>
              <a:t>08.07.2019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1B6F-46BE-43E1-B4EA-F3B3014F30F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32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hteck 340"/>
          <p:cNvSpPr/>
          <p:nvPr/>
        </p:nvSpPr>
        <p:spPr>
          <a:xfrm>
            <a:off x="-10667" y="564181"/>
            <a:ext cx="9154667" cy="62938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2" name="Rechteck 341"/>
          <p:cNvSpPr/>
          <p:nvPr/>
        </p:nvSpPr>
        <p:spPr>
          <a:xfrm>
            <a:off x="6433833" y="4124602"/>
            <a:ext cx="2493924" cy="2517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6" name="Gruppieren 45"/>
          <p:cNvGrpSpPr/>
          <p:nvPr/>
        </p:nvGrpSpPr>
        <p:grpSpPr>
          <a:xfrm>
            <a:off x="-19099" y="578352"/>
            <a:ext cx="5648619" cy="5158644"/>
            <a:chOff x="-44999" y="227471"/>
            <a:chExt cx="5685131" cy="5158644"/>
          </a:xfrm>
        </p:grpSpPr>
        <p:sp>
          <p:nvSpPr>
            <p:cNvPr id="31" name="Halbbogen 30"/>
            <p:cNvSpPr/>
            <p:nvPr/>
          </p:nvSpPr>
          <p:spPr>
            <a:xfrm rot="8014122">
              <a:off x="2057569" y="3743803"/>
              <a:ext cx="1212693" cy="1728191"/>
            </a:xfrm>
            <a:prstGeom prst="blockArc">
              <a:avLst>
                <a:gd name="adj1" fmla="val 11224594"/>
                <a:gd name="adj2" fmla="val 21598068"/>
                <a:gd name="adj3" fmla="val 48915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4" name="Halbbogen 33"/>
            <p:cNvSpPr/>
            <p:nvPr/>
          </p:nvSpPr>
          <p:spPr>
            <a:xfrm rot="17958334">
              <a:off x="2388948" y="659904"/>
              <a:ext cx="2433761" cy="1568896"/>
            </a:xfrm>
            <a:prstGeom prst="blockArc">
              <a:avLst>
                <a:gd name="adj1" fmla="val 11242610"/>
                <a:gd name="adj2" fmla="val 21058529"/>
                <a:gd name="adj3" fmla="val 24373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5" name="Halbbogen 34"/>
            <p:cNvSpPr/>
            <p:nvPr/>
          </p:nvSpPr>
          <p:spPr>
            <a:xfrm rot="10023553">
              <a:off x="3429053" y="288579"/>
              <a:ext cx="2211079" cy="285265"/>
            </a:xfrm>
            <a:prstGeom prst="blockArc">
              <a:avLst>
                <a:gd name="adj1" fmla="val 11242610"/>
                <a:gd name="adj2" fmla="val 0"/>
                <a:gd name="adj3" fmla="val 25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Gerade Verbindung 12"/>
            <p:cNvCxnSpPr/>
            <p:nvPr/>
          </p:nvCxnSpPr>
          <p:spPr>
            <a:xfrm flipH="1" flipV="1">
              <a:off x="4858398" y="1971355"/>
              <a:ext cx="152220" cy="2142729"/>
            </a:xfrm>
            <a:prstGeom prst="line">
              <a:avLst/>
            </a:prstGeom>
            <a:ln w="444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/>
            <p:cNvSpPr/>
            <p:nvPr/>
          </p:nvSpPr>
          <p:spPr>
            <a:xfrm>
              <a:off x="3230694" y="5230335"/>
              <a:ext cx="216024" cy="1557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-36512" y="260648"/>
              <a:ext cx="2880320" cy="43879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Halbbogen 26"/>
            <p:cNvSpPr/>
            <p:nvPr/>
          </p:nvSpPr>
          <p:spPr>
            <a:xfrm rot="16025965">
              <a:off x="1288026" y="2617379"/>
              <a:ext cx="4518098" cy="814150"/>
            </a:xfrm>
            <a:prstGeom prst="blockArc">
              <a:avLst>
                <a:gd name="adj1" fmla="val 11242610"/>
                <a:gd name="adj2" fmla="val 0"/>
                <a:gd name="adj3" fmla="val 25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51520" y="476672"/>
              <a:ext cx="3019734" cy="35387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Halbbogen 29"/>
            <p:cNvSpPr/>
            <p:nvPr/>
          </p:nvSpPr>
          <p:spPr>
            <a:xfrm rot="10800000">
              <a:off x="-44999" y="5004146"/>
              <a:ext cx="4237068" cy="306091"/>
            </a:xfrm>
            <a:prstGeom prst="blockArc">
              <a:avLst>
                <a:gd name="adj1" fmla="val 11224594"/>
                <a:gd name="adj2" fmla="val 21598068"/>
                <a:gd name="adj3" fmla="val 48915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-36512" y="4427412"/>
              <a:ext cx="2952328" cy="8017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2527260" y="3984171"/>
              <a:ext cx="748596" cy="6644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2843808" y="260648"/>
              <a:ext cx="2095442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2910682" y="260648"/>
              <a:ext cx="545194" cy="4857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/>
            <p:nvPr/>
          </p:nvSpPr>
          <p:spPr>
            <a:xfrm rot="20705214">
              <a:off x="3786159" y="435493"/>
              <a:ext cx="621085" cy="1633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4802445" y="260647"/>
              <a:ext cx="472538" cy="10801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4196366" y="305036"/>
              <a:ext cx="447642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4614120" y="260646"/>
              <a:ext cx="447642" cy="16201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5862287" y="1587747"/>
            <a:ext cx="3276921" cy="1409075"/>
            <a:chOff x="5881386" y="1243350"/>
            <a:chExt cx="3276921" cy="1409075"/>
          </a:xfrm>
        </p:grpSpPr>
        <p:sp>
          <p:nvSpPr>
            <p:cNvPr id="50" name="Halbbogen 49"/>
            <p:cNvSpPr/>
            <p:nvPr/>
          </p:nvSpPr>
          <p:spPr>
            <a:xfrm rot="8015802">
              <a:off x="5911350" y="1808569"/>
              <a:ext cx="696041" cy="616525"/>
            </a:xfrm>
            <a:prstGeom prst="blockArc">
              <a:avLst>
                <a:gd name="adj1" fmla="val 11224594"/>
                <a:gd name="adj2" fmla="val 6462945"/>
                <a:gd name="adj3" fmla="val 4889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2" name="Rechteck 51"/>
            <p:cNvSpPr/>
            <p:nvPr/>
          </p:nvSpPr>
          <p:spPr>
            <a:xfrm rot="20833475">
              <a:off x="6092188" y="1399358"/>
              <a:ext cx="1820895" cy="352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Halbbogen 54"/>
            <p:cNvSpPr/>
            <p:nvPr/>
          </p:nvSpPr>
          <p:spPr>
            <a:xfrm rot="2283677">
              <a:off x="7114174" y="1702335"/>
              <a:ext cx="2044133" cy="381504"/>
            </a:xfrm>
            <a:prstGeom prst="blockArc">
              <a:avLst>
                <a:gd name="adj1" fmla="val 11242610"/>
                <a:gd name="adj2" fmla="val 0"/>
                <a:gd name="adj3" fmla="val 25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 rot="2342831">
              <a:off x="7631720" y="1904290"/>
              <a:ext cx="1321123" cy="23194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08407" y="1571425"/>
              <a:ext cx="1321123" cy="23194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Halbbogen 57"/>
            <p:cNvSpPr/>
            <p:nvPr/>
          </p:nvSpPr>
          <p:spPr>
            <a:xfrm rot="19319887">
              <a:off x="6379762" y="1831213"/>
              <a:ext cx="945157" cy="396818"/>
            </a:xfrm>
            <a:prstGeom prst="blockArc">
              <a:avLst>
                <a:gd name="adj1" fmla="val 11242610"/>
                <a:gd name="adj2" fmla="val 0"/>
                <a:gd name="adj3" fmla="val 25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60" name="Halbbogen 59"/>
            <p:cNvSpPr/>
            <p:nvPr/>
          </p:nvSpPr>
          <p:spPr>
            <a:xfrm rot="16554088">
              <a:off x="5796630" y="1682584"/>
              <a:ext cx="712379" cy="542867"/>
            </a:xfrm>
            <a:prstGeom prst="blockArc">
              <a:avLst>
                <a:gd name="adj1" fmla="val 11224594"/>
                <a:gd name="adj2" fmla="val 6462945"/>
                <a:gd name="adj3" fmla="val 4889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61" name="Rechteck 60"/>
            <p:cNvSpPr/>
            <p:nvPr/>
          </p:nvSpPr>
          <p:spPr>
            <a:xfrm rot="19525426">
              <a:off x="6015586" y="1707392"/>
              <a:ext cx="1233136" cy="2373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Halbbogen 61"/>
            <p:cNvSpPr/>
            <p:nvPr/>
          </p:nvSpPr>
          <p:spPr>
            <a:xfrm rot="19768544">
              <a:off x="7288768" y="1273268"/>
              <a:ext cx="696041" cy="267888"/>
            </a:xfrm>
            <a:prstGeom prst="blockArc">
              <a:avLst>
                <a:gd name="adj1" fmla="val 11224594"/>
                <a:gd name="adj2" fmla="val 6462945"/>
                <a:gd name="adj3" fmla="val 4889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 rot="5400000">
              <a:off x="7631276" y="1374254"/>
              <a:ext cx="456004" cy="1941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8839070" y="2349690"/>
              <a:ext cx="304929" cy="3002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Halbbogen 64"/>
            <p:cNvSpPr/>
            <p:nvPr/>
          </p:nvSpPr>
          <p:spPr>
            <a:xfrm rot="10190027">
              <a:off x="8723481" y="2392539"/>
              <a:ext cx="260607" cy="259886"/>
            </a:xfrm>
            <a:prstGeom prst="blockArc">
              <a:avLst>
                <a:gd name="adj1" fmla="val 11224594"/>
                <a:gd name="adj2" fmla="val 6462945"/>
                <a:gd name="adj3" fmla="val 4889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Freihandform 73"/>
          <p:cNvSpPr/>
          <p:nvPr/>
        </p:nvSpPr>
        <p:spPr>
          <a:xfrm>
            <a:off x="4852125" y="1948721"/>
            <a:ext cx="423438" cy="361320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>
          <a:xfrm flipH="1">
            <a:off x="5275563" y="1340638"/>
            <a:ext cx="2564616" cy="609104"/>
          </a:xfrm>
          <a:prstGeom prst="line">
            <a:avLst/>
          </a:prstGeom>
          <a:ln w="444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ihandform 79"/>
          <p:cNvSpPr/>
          <p:nvPr/>
        </p:nvSpPr>
        <p:spPr>
          <a:xfrm>
            <a:off x="4981507" y="3644894"/>
            <a:ext cx="435490" cy="432048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81" name="Gerade Verbindung 80"/>
          <p:cNvCxnSpPr>
            <a:stCxn id="169" idx="2"/>
            <a:endCxn id="80" idx="2"/>
          </p:cNvCxnSpPr>
          <p:nvPr/>
        </p:nvCxnSpPr>
        <p:spPr>
          <a:xfrm flipH="1">
            <a:off x="5416997" y="3642296"/>
            <a:ext cx="1630989" cy="2598"/>
          </a:xfrm>
          <a:prstGeom prst="line">
            <a:avLst/>
          </a:prstGeom>
          <a:ln w="444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 rot="21442658">
            <a:off x="3998339" y="2577543"/>
            <a:ext cx="596779" cy="16868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3" name="Rechteck 82"/>
          <p:cNvSpPr/>
          <p:nvPr/>
        </p:nvSpPr>
        <p:spPr>
          <a:xfrm rot="21410005">
            <a:off x="4138325" y="2934359"/>
            <a:ext cx="342281" cy="122277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2" name="Rechteck 101"/>
          <p:cNvSpPr/>
          <p:nvPr/>
        </p:nvSpPr>
        <p:spPr>
          <a:xfrm>
            <a:off x="6146919" y="3933056"/>
            <a:ext cx="164281" cy="2951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30" name="Gerade Verbindung 1029"/>
          <p:cNvCxnSpPr/>
          <p:nvPr/>
        </p:nvCxnSpPr>
        <p:spPr>
          <a:xfrm flipH="1">
            <a:off x="3445264" y="4352871"/>
            <a:ext cx="1504588" cy="5308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flipH="1" flipV="1">
            <a:off x="4928638" y="3967792"/>
            <a:ext cx="21214" cy="38507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flipH="1" flipV="1">
            <a:off x="3500389" y="2364657"/>
            <a:ext cx="179462" cy="202649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endCxn id="138" idx="0"/>
          </p:cNvCxnSpPr>
          <p:nvPr/>
        </p:nvCxnSpPr>
        <p:spPr>
          <a:xfrm flipH="1" flipV="1">
            <a:off x="3487423" y="1637847"/>
            <a:ext cx="13407" cy="73617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 rot="21410005">
            <a:off x="3643096" y="3195184"/>
            <a:ext cx="65212" cy="1418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0" name="Rechteck 119"/>
          <p:cNvSpPr/>
          <p:nvPr/>
        </p:nvSpPr>
        <p:spPr>
          <a:xfrm rot="21410005">
            <a:off x="3604767" y="4294175"/>
            <a:ext cx="45719" cy="7094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1" name="Gerade Verbindung 120"/>
          <p:cNvCxnSpPr/>
          <p:nvPr/>
        </p:nvCxnSpPr>
        <p:spPr>
          <a:xfrm flipH="1" flipV="1">
            <a:off x="4110931" y="4270660"/>
            <a:ext cx="4961" cy="227177"/>
          </a:xfrm>
          <a:prstGeom prst="line">
            <a:avLst/>
          </a:prstGeom>
          <a:ln w="317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Freihandform 1045"/>
          <p:cNvSpPr/>
          <p:nvPr/>
        </p:nvSpPr>
        <p:spPr>
          <a:xfrm>
            <a:off x="3500389" y="4270660"/>
            <a:ext cx="152400" cy="304633"/>
          </a:xfrm>
          <a:custGeom>
            <a:avLst/>
            <a:gdLst>
              <a:gd name="connsiteX0" fmla="*/ 52387 w 152400"/>
              <a:gd name="connsiteY0" fmla="*/ 0 h 290512"/>
              <a:gd name="connsiteX1" fmla="*/ 33337 w 152400"/>
              <a:gd name="connsiteY1" fmla="*/ 23812 h 290512"/>
              <a:gd name="connsiteX2" fmla="*/ 28575 w 152400"/>
              <a:gd name="connsiteY2" fmla="*/ 38100 h 290512"/>
              <a:gd name="connsiteX3" fmla="*/ 19050 w 152400"/>
              <a:gd name="connsiteY3" fmla="*/ 52387 h 290512"/>
              <a:gd name="connsiteX4" fmla="*/ 9525 w 152400"/>
              <a:gd name="connsiteY4" fmla="*/ 80962 h 290512"/>
              <a:gd name="connsiteX5" fmla="*/ 4762 w 152400"/>
              <a:gd name="connsiteY5" fmla="*/ 95250 h 290512"/>
              <a:gd name="connsiteX6" fmla="*/ 0 w 152400"/>
              <a:gd name="connsiteY6" fmla="*/ 109537 h 290512"/>
              <a:gd name="connsiteX7" fmla="*/ 9525 w 152400"/>
              <a:gd name="connsiteY7" fmla="*/ 157162 h 290512"/>
              <a:gd name="connsiteX8" fmla="*/ 19050 w 152400"/>
              <a:gd name="connsiteY8" fmla="*/ 171450 h 290512"/>
              <a:gd name="connsiteX9" fmla="*/ 23812 w 152400"/>
              <a:gd name="connsiteY9" fmla="*/ 185737 h 290512"/>
              <a:gd name="connsiteX10" fmla="*/ 47625 w 152400"/>
              <a:gd name="connsiteY10" fmla="*/ 214312 h 290512"/>
              <a:gd name="connsiteX11" fmla="*/ 61912 w 152400"/>
              <a:gd name="connsiteY11" fmla="*/ 223837 h 290512"/>
              <a:gd name="connsiteX12" fmla="*/ 66675 w 152400"/>
              <a:gd name="connsiteY12" fmla="*/ 238125 h 290512"/>
              <a:gd name="connsiteX13" fmla="*/ 95250 w 152400"/>
              <a:gd name="connsiteY13" fmla="*/ 247650 h 290512"/>
              <a:gd name="connsiteX14" fmla="*/ 123825 w 152400"/>
              <a:gd name="connsiteY14" fmla="*/ 266700 h 290512"/>
              <a:gd name="connsiteX15" fmla="*/ 138112 w 152400"/>
              <a:gd name="connsiteY15" fmla="*/ 271462 h 290512"/>
              <a:gd name="connsiteX16" fmla="*/ 152400 w 152400"/>
              <a:gd name="connsiteY16" fmla="*/ 290512 h 29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400" h="290512">
                <a:moveTo>
                  <a:pt x="52387" y="0"/>
                </a:moveTo>
                <a:cubicBezTo>
                  <a:pt x="46037" y="7937"/>
                  <a:pt x="38724" y="15192"/>
                  <a:pt x="33337" y="23812"/>
                </a:cubicBezTo>
                <a:cubicBezTo>
                  <a:pt x="30676" y="28069"/>
                  <a:pt x="30820" y="33610"/>
                  <a:pt x="28575" y="38100"/>
                </a:cubicBezTo>
                <a:cubicBezTo>
                  <a:pt x="26015" y="43219"/>
                  <a:pt x="21375" y="47157"/>
                  <a:pt x="19050" y="52387"/>
                </a:cubicBezTo>
                <a:cubicBezTo>
                  <a:pt x="14972" y="61562"/>
                  <a:pt x="12700" y="71437"/>
                  <a:pt x="9525" y="80962"/>
                </a:cubicBezTo>
                <a:lnTo>
                  <a:pt x="4762" y="95250"/>
                </a:lnTo>
                <a:lnTo>
                  <a:pt x="0" y="109537"/>
                </a:lnTo>
                <a:cubicBezTo>
                  <a:pt x="1756" y="121830"/>
                  <a:pt x="2874" y="143859"/>
                  <a:pt x="9525" y="157162"/>
                </a:cubicBezTo>
                <a:cubicBezTo>
                  <a:pt x="12085" y="162282"/>
                  <a:pt x="15875" y="166687"/>
                  <a:pt x="19050" y="171450"/>
                </a:cubicBezTo>
                <a:cubicBezTo>
                  <a:pt x="20637" y="176212"/>
                  <a:pt x="21567" y="181247"/>
                  <a:pt x="23812" y="185737"/>
                </a:cubicBezTo>
                <a:cubicBezTo>
                  <a:pt x="29165" y="196443"/>
                  <a:pt x="38595" y="206787"/>
                  <a:pt x="47625" y="214312"/>
                </a:cubicBezTo>
                <a:cubicBezTo>
                  <a:pt x="52022" y="217976"/>
                  <a:pt x="57150" y="220662"/>
                  <a:pt x="61912" y="223837"/>
                </a:cubicBezTo>
                <a:cubicBezTo>
                  <a:pt x="63500" y="228600"/>
                  <a:pt x="62590" y="235207"/>
                  <a:pt x="66675" y="238125"/>
                </a:cubicBezTo>
                <a:cubicBezTo>
                  <a:pt x="74845" y="243961"/>
                  <a:pt x="85725" y="244475"/>
                  <a:pt x="95250" y="247650"/>
                </a:cubicBezTo>
                <a:cubicBezTo>
                  <a:pt x="106110" y="251270"/>
                  <a:pt x="112965" y="263080"/>
                  <a:pt x="123825" y="266700"/>
                </a:cubicBezTo>
                <a:lnTo>
                  <a:pt x="138112" y="271462"/>
                </a:lnTo>
                <a:cubicBezTo>
                  <a:pt x="148882" y="287618"/>
                  <a:pt x="143589" y="281703"/>
                  <a:pt x="152400" y="290512"/>
                </a:cubicBezTo>
              </a:path>
            </a:pathLst>
          </a:cu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8" name="Gerade Verbindung 127"/>
          <p:cNvCxnSpPr>
            <a:stCxn id="1028" idx="0"/>
          </p:cNvCxnSpPr>
          <p:nvPr/>
        </p:nvCxnSpPr>
        <p:spPr>
          <a:xfrm flipV="1">
            <a:off x="3545443" y="3545748"/>
            <a:ext cx="511889" cy="31314"/>
          </a:xfrm>
          <a:prstGeom prst="line">
            <a:avLst/>
          </a:prstGeom>
          <a:ln w="317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hteck 1027"/>
          <p:cNvSpPr/>
          <p:nvPr/>
        </p:nvSpPr>
        <p:spPr>
          <a:xfrm rot="21279202">
            <a:off x="3533319" y="3575536"/>
            <a:ext cx="89616" cy="7015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7" name="Freihandform 136"/>
          <p:cNvSpPr/>
          <p:nvPr/>
        </p:nvSpPr>
        <p:spPr>
          <a:xfrm>
            <a:off x="3524406" y="1299322"/>
            <a:ext cx="444475" cy="361321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8" name="Freihandform 137"/>
          <p:cNvSpPr/>
          <p:nvPr/>
        </p:nvSpPr>
        <p:spPr>
          <a:xfrm>
            <a:off x="3487423" y="1276527"/>
            <a:ext cx="423438" cy="361320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0" name="Gerade Verbindung 139"/>
          <p:cNvCxnSpPr>
            <a:stCxn id="150" idx="2"/>
            <a:endCxn id="137" idx="0"/>
          </p:cNvCxnSpPr>
          <p:nvPr/>
        </p:nvCxnSpPr>
        <p:spPr>
          <a:xfrm flipH="1" flipV="1">
            <a:off x="3524406" y="1660643"/>
            <a:ext cx="33204" cy="891187"/>
          </a:xfrm>
          <a:prstGeom prst="line">
            <a:avLst/>
          </a:prstGeom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ihandform 149"/>
          <p:cNvSpPr/>
          <p:nvPr/>
        </p:nvSpPr>
        <p:spPr>
          <a:xfrm rot="16689890">
            <a:off x="3614336" y="2502662"/>
            <a:ext cx="204695" cy="350774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52" name="Gerade Verbindung 151"/>
          <p:cNvCxnSpPr>
            <a:endCxn id="150" idx="0"/>
          </p:cNvCxnSpPr>
          <p:nvPr/>
        </p:nvCxnSpPr>
        <p:spPr>
          <a:xfrm flipH="1">
            <a:off x="3875757" y="2780798"/>
            <a:ext cx="893168" cy="23470"/>
          </a:xfrm>
          <a:prstGeom prst="line">
            <a:avLst/>
          </a:prstGeom>
          <a:ln w="444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H="1">
            <a:off x="3959128" y="655425"/>
            <a:ext cx="2537989" cy="646246"/>
          </a:xfrm>
          <a:prstGeom prst="line">
            <a:avLst/>
          </a:prstGeom>
          <a:ln w="444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flipH="1" flipV="1">
            <a:off x="4763171" y="2780798"/>
            <a:ext cx="1451738" cy="134589"/>
          </a:xfrm>
          <a:prstGeom prst="line">
            <a:avLst/>
          </a:prstGeom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reihandform 158"/>
          <p:cNvSpPr/>
          <p:nvPr/>
        </p:nvSpPr>
        <p:spPr>
          <a:xfrm rot="13714994">
            <a:off x="4585846" y="2447065"/>
            <a:ext cx="204695" cy="235418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1" name="Rechteck 160"/>
          <p:cNvSpPr/>
          <p:nvPr/>
        </p:nvSpPr>
        <p:spPr>
          <a:xfrm rot="505633">
            <a:off x="4532959" y="2636687"/>
            <a:ext cx="245652" cy="1452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2" name="Freihandform 161"/>
          <p:cNvSpPr/>
          <p:nvPr/>
        </p:nvSpPr>
        <p:spPr>
          <a:xfrm rot="3375654">
            <a:off x="4635330" y="2735610"/>
            <a:ext cx="204695" cy="235418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3" name="Rechteck 162"/>
          <p:cNvSpPr/>
          <p:nvPr/>
        </p:nvSpPr>
        <p:spPr>
          <a:xfrm rot="21442658">
            <a:off x="4784355" y="2588134"/>
            <a:ext cx="89999" cy="234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4" name="Freihandform 163"/>
          <p:cNvSpPr/>
          <p:nvPr/>
        </p:nvSpPr>
        <p:spPr>
          <a:xfrm rot="4206935">
            <a:off x="6717619" y="2787117"/>
            <a:ext cx="291245" cy="256541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65" name="Gerade Verbindung 164"/>
          <p:cNvCxnSpPr/>
          <p:nvPr/>
        </p:nvCxnSpPr>
        <p:spPr>
          <a:xfrm flipH="1">
            <a:off x="6214909" y="2825046"/>
            <a:ext cx="478179" cy="90341"/>
          </a:xfrm>
          <a:prstGeom prst="line">
            <a:avLst/>
          </a:prstGeom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Freihandform 168"/>
          <p:cNvSpPr/>
          <p:nvPr/>
        </p:nvSpPr>
        <p:spPr>
          <a:xfrm rot="10012716">
            <a:off x="7006244" y="3279346"/>
            <a:ext cx="166460" cy="348606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71" name="Gerade Verbindung 170"/>
          <p:cNvCxnSpPr>
            <a:endCxn id="164" idx="2"/>
          </p:cNvCxnSpPr>
          <p:nvPr/>
        </p:nvCxnSpPr>
        <p:spPr>
          <a:xfrm flipH="1" flipV="1">
            <a:off x="7033394" y="3008700"/>
            <a:ext cx="86921" cy="220192"/>
          </a:xfrm>
          <a:prstGeom prst="line">
            <a:avLst/>
          </a:prstGeom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hteck 173"/>
          <p:cNvSpPr/>
          <p:nvPr/>
        </p:nvSpPr>
        <p:spPr>
          <a:xfrm rot="458235">
            <a:off x="7143851" y="3305632"/>
            <a:ext cx="337689" cy="329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5" name="Rechteck 174"/>
          <p:cNvSpPr/>
          <p:nvPr/>
        </p:nvSpPr>
        <p:spPr>
          <a:xfrm>
            <a:off x="7065977" y="3607667"/>
            <a:ext cx="367244" cy="45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6" name="Rechteck 175"/>
          <p:cNvSpPr/>
          <p:nvPr/>
        </p:nvSpPr>
        <p:spPr>
          <a:xfrm rot="1138910">
            <a:off x="7134815" y="3402541"/>
            <a:ext cx="203418" cy="2188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9" name="Freihandform 178"/>
          <p:cNvSpPr/>
          <p:nvPr/>
        </p:nvSpPr>
        <p:spPr>
          <a:xfrm rot="741495">
            <a:off x="7432931" y="3072609"/>
            <a:ext cx="203277" cy="556986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1" name="Rechteck 180"/>
          <p:cNvSpPr/>
          <p:nvPr/>
        </p:nvSpPr>
        <p:spPr>
          <a:xfrm rot="458235">
            <a:off x="7366043" y="2976002"/>
            <a:ext cx="157736" cy="329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3" name="Rechteck 182"/>
          <p:cNvSpPr/>
          <p:nvPr/>
        </p:nvSpPr>
        <p:spPr>
          <a:xfrm rot="2877042">
            <a:off x="7450069" y="2885768"/>
            <a:ext cx="197099" cy="329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4" name="Freihandform 183"/>
          <p:cNvSpPr/>
          <p:nvPr/>
        </p:nvSpPr>
        <p:spPr>
          <a:xfrm rot="20819618">
            <a:off x="6948412" y="2374344"/>
            <a:ext cx="152499" cy="582601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7625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5" name="Freihandform 184"/>
          <p:cNvSpPr/>
          <p:nvPr/>
        </p:nvSpPr>
        <p:spPr>
          <a:xfrm rot="741495">
            <a:off x="7015297" y="2267088"/>
            <a:ext cx="126214" cy="228631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86" name="Gerade Verbindung 185"/>
          <p:cNvCxnSpPr>
            <a:stCxn id="189" idx="0"/>
          </p:cNvCxnSpPr>
          <p:nvPr/>
        </p:nvCxnSpPr>
        <p:spPr>
          <a:xfrm flipH="1" flipV="1">
            <a:off x="7164515" y="2283243"/>
            <a:ext cx="405819" cy="22900"/>
          </a:xfrm>
          <a:prstGeom prst="line">
            <a:avLst/>
          </a:prstGeom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reihandform 188"/>
          <p:cNvSpPr/>
          <p:nvPr/>
        </p:nvSpPr>
        <p:spPr>
          <a:xfrm rot="7076246">
            <a:off x="7585124" y="2297245"/>
            <a:ext cx="108917" cy="214527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90" name="Gerade Verbindung 189"/>
          <p:cNvCxnSpPr/>
          <p:nvPr/>
        </p:nvCxnSpPr>
        <p:spPr>
          <a:xfrm flipV="1">
            <a:off x="7680795" y="2502876"/>
            <a:ext cx="25323" cy="322170"/>
          </a:xfrm>
          <a:prstGeom prst="line">
            <a:avLst/>
          </a:prstGeom>
          <a:ln w="444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reihandform 194"/>
          <p:cNvSpPr/>
          <p:nvPr/>
        </p:nvSpPr>
        <p:spPr>
          <a:xfrm rot="5400000">
            <a:off x="8582485" y="3118576"/>
            <a:ext cx="291245" cy="256541"/>
          </a:xfrm>
          <a:custGeom>
            <a:avLst/>
            <a:gdLst>
              <a:gd name="connsiteX0" fmla="*/ 0 w 266281"/>
              <a:gd name="connsiteY0" fmla="*/ 306475 h 306475"/>
              <a:gd name="connsiteX1" fmla="*/ 55266 w 266281"/>
              <a:gd name="connsiteY1" fmla="*/ 110532 h 306475"/>
              <a:gd name="connsiteX2" fmla="*/ 266281 w 266281"/>
              <a:gd name="connsiteY2" fmla="*/ 0 h 306475"/>
              <a:gd name="connsiteX3" fmla="*/ 266281 w 266281"/>
              <a:gd name="connsiteY3" fmla="*/ 0 h 30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281" h="306475">
                <a:moveTo>
                  <a:pt x="0" y="306475"/>
                </a:moveTo>
                <a:cubicBezTo>
                  <a:pt x="5443" y="234043"/>
                  <a:pt x="10886" y="161611"/>
                  <a:pt x="55266" y="110532"/>
                </a:cubicBezTo>
                <a:cubicBezTo>
                  <a:pt x="99646" y="59453"/>
                  <a:pt x="266281" y="0"/>
                  <a:pt x="266281" y="0"/>
                </a:cubicBezTo>
                <a:lnTo>
                  <a:pt x="266281" y="0"/>
                </a:lnTo>
              </a:path>
            </a:pathLst>
          </a:custGeom>
          <a:noFill/>
          <a:ln w="3810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97" name="Gerade Verbindung 196"/>
          <p:cNvCxnSpPr/>
          <p:nvPr/>
        </p:nvCxnSpPr>
        <p:spPr>
          <a:xfrm flipH="1" flipV="1">
            <a:off x="8856378" y="3392469"/>
            <a:ext cx="183089" cy="1061673"/>
          </a:xfrm>
          <a:prstGeom prst="line">
            <a:avLst/>
          </a:prstGeom>
          <a:ln w="444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rade Verbindung 199"/>
          <p:cNvCxnSpPr/>
          <p:nvPr/>
        </p:nvCxnSpPr>
        <p:spPr>
          <a:xfrm flipH="1">
            <a:off x="4791833" y="1070759"/>
            <a:ext cx="2329106" cy="589884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 flipH="1">
            <a:off x="3524408" y="1660643"/>
            <a:ext cx="1267425" cy="155105"/>
          </a:xfrm>
          <a:prstGeom prst="line">
            <a:avLst/>
          </a:prstGeom>
          <a:ln w="3810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hteck 84"/>
          <p:cNvSpPr/>
          <p:nvPr/>
        </p:nvSpPr>
        <p:spPr>
          <a:xfrm rot="21410005">
            <a:off x="3932047" y="1788080"/>
            <a:ext cx="578983" cy="783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 rot="21410005">
            <a:off x="4344147" y="2037631"/>
            <a:ext cx="259260" cy="5162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06" name="Gerade Verbindung 205"/>
          <p:cNvCxnSpPr/>
          <p:nvPr/>
        </p:nvCxnSpPr>
        <p:spPr>
          <a:xfrm flipH="1">
            <a:off x="5084720" y="4294265"/>
            <a:ext cx="1355619" cy="3538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hteck 209"/>
          <p:cNvSpPr/>
          <p:nvPr/>
        </p:nvSpPr>
        <p:spPr>
          <a:xfrm>
            <a:off x="5136189" y="3860918"/>
            <a:ext cx="280808" cy="304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11" name="Gerade Verbindung 210"/>
          <p:cNvCxnSpPr>
            <a:stCxn id="210" idx="2"/>
          </p:cNvCxnSpPr>
          <p:nvPr/>
        </p:nvCxnSpPr>
        <p:spPr>
          <a:xfrm flipH="1">
            <a:off x="5021523" y="4165659"/>
            <a:ext cx="255070" cy="128606"/>
          </a:xfrm>
          <a:prstGeom prst="line">
            <a:avLst/>
          </a:prstGeom>
          <a:ln w="53975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>
            <a:stCxn id="9" idx="40"/>
          </p:cNvCxnSpPr>
          <p:nvPr/>
        </p:nvCxnSpPr>
        <p:spPr>
          <a:xfrm flipH="1" flipV="1">
            <a:off x="4989858" y="4064839"/>
            <a:ext cx="13920" cy="329009"/>
          </a:xfrm>
          <a:prstGeom prst="line">
            <a:avLst/>
          </a:prstGeom>
          <a:ln w="539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hteck 150"/>
          <p:cNvSpPr/>
          <p:nvPr/>
        </p:nvSpPr>
        <p:spPr>
          <a:xfrm>
            <a:off x="3675702" y="4497837"/>
            <a:ext cx="381630" cy="5152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7" name="Rechteck 216"/>
          <p:cNvSpPr/>
          <p:nvPr/>
        </p:nvSpPr>
        <p:spPr>
          <a:xfrm>
            <a:off x="4057331" y="5508072"/>
            <a:ext cx="680346" cy="830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8" name="Halbbogen 217"/>
          <p:cNvSpPr/>
          <p:nvPr/>
        </p:nvSpPr>
        <p:spPr>
          <a:xfrm rot="6242064">
            <a:off x="4263021" y="5512008"/>
            <a:ext cx="1151536" cy="449977"/>
          </a:xfrm>
          <a:prstGeom prst="blockArc">
            <a:avLst>
              <a:gd name="adj1" fmla="val 11509749"/>
              <a:gd name="adj2" fmla="val 6589"/>
              <a:gd name="adj3" fmla="val 678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9" name="Rechteck 218"/>
          <p:cNvSpPr/>
          <p:nvPr/>
        </p:nvSpPr>
        <p:spPr>
          <a:xfrm rot="362813">
            <a:off x="4654231" y="5337750"/>
            <a:ext cx="397152" cy="5349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0" name="Rechteck 219"/>
          <p:cNvSpPr/>
          <p:nvPr/>
        </p:nvSpPr>
        <p:spPr>
          <a:xfrm rot="1649551">
            <a:off x="4584793" y="5712513"/>
            <a:ext cx="313473" cy="5349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1" name="Rechteck 220"/>
          <p:cNvSpPr/>
          <p:nvPr/>
        </p:nvSpPr>
        <p:spPr>
          <a:xfrm rot="5400000">
            <a:off x="4507972" y="4947461"/>
            <a:ext cx="460220" cy="6683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3" name="Rechteck 152"/>
          <p:cNvSpPr/>
          <p:nvPr/>
        </p:nvSpPr>
        <p:spPr>
          <a:xfrm>
            <a:off x="0" y="5908630"/>
            <a:ext cx="2653303" cy="441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5" name="Rechteck 224"/>
          <p:cNvSpPr/>
          <p:nvPr/>
        </p:nvSpPr>
        <p:spPr>
          <a:xfrm>
            <a:off x="3746643" y="5908629"/>
            <a:ext cx="315810" cy="4298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6" name="Rechteck 225"/>
          <p:cNvSpPr/>
          <p:nvPr/>
        </p:nvSpPr>
        <p:spPr>
          <a:xfrm rot="16200000">
            <a:off x="2747950" y="5813983"/>
            <a:ext cx="211267" cy="4005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9" name="Rechteck 228"/>
          <p:cNvSpPr/>
          <p:nvPr/>
        </p:nvSpPr>
        <p:spPr>
          <a:xfrm rot="5400000">
            <a:off x="8100914" y="2615031"/>
            <a:ext cx="287845" cy="668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0" name="Rechteck 229"/>
          <p:cNvSpPr/>
          <p:nvPr/>
        </p:nvSpPr>
        <p:spPr>
          <a:xfrm rot="5400000">
            <a:off x="8306588" y="3016285"/>
            <a:ext cx="236845" cy="305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77" name="Gerade Verbindung 176"/>
          <p:cNvCxnSpPr>
            <a:stCxn id="195" idx="0"/>
          </p:cNvCxnSpPr>
          <p:nvPr/>
        </p:nvCxnSpPr>
        <p:spPr>
          <a:xfrm flipH="1" flipV="1">
            <a:off x="7687115" y="3093358"/>
            <a:ext cx="912722" cy="7866"/>
          </a:xfrm>
          <a:prstGeom prst="line">
            <a:avLst/>
          </a:prstGeom>
          <a:ln w="38100"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hteck 231"/>
          <p:cNvSpPr/>
          <p:nvPr/>
        </p:nvSpPr>
        <p:spPr>
          <a:xfrm rot="7688521">
            <a:off x="8162626" y="2457151"/>
            <a:ext cx="251796" cy="5466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3" name="Rechteck 232"/>
          <p:cNvSpPr/>
          <p:nvPr/>
        </p:nvSpPr>
        <p:spPr>
          <a:xfrm>
            <a:off x="7985511" y="2551830"/>
            <a:ext cx="260620" cy="3934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4" name="Rechteck 233"/>
          <p:cNvSpPr/>
          <p:nvPr/>
        </p:nvSpPr>
        <p:spPr>
          <a:xfrm rot="7688521">
            <a:off x="7640685" y="2484079"/>
            <a:ext cx="589782" cy="3665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0" name="Rechteck 179"/>
          <p:cNvSpPr/>
          <p:nvPr/>
        </p:nvSpPr>
        <p:spPr>
          <a:xfrm rot="458235">
            <a:off x="7385029" y="2823994"/>
            <a:ext cx="538877" cy="2371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2" name="Rechteck 181"/>
          <p:cNvSpPr/>
          <p:nvPr/>
        </p:nvSpPr>
        <p:spPr>
          <a:xfrm rot="613272">
            <a:off x="7417858" y="2578724"/>
            <a:ext cx="297431" cy="2162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3" name="Rechteck 102"/>
          <p:cNvSpPr/>
          <p:nvPr/>
        </p:nvSpPr>
        <p:spPr>
          <a:xfrm rot="485407">
            <a:off x="7311784" y="2590295"/>
            <a:ext cx="103249" cy="702368"/>
          </a:xfrm>
          <a:prstGeom prst="rect">
            <a:avLst/>
          </a:prstGeom>
          <a:solidFill>
            <a:srgbClr val="9BAA08"/>
          </a:solidFill>
          <a:ln>
            <a:solidFill>
              <a:srgbClr val="9BAA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7" name="Rechteck 246"/>
          <p:cNvSpPr/>
          <p:nvPr/>
        </p:nvSpPr>
        <p:spPr>
          <a:xfrm rot="1649551">
            <a:off x="4819384" y="5802448"/>
            <a:ext cx="101016" cy="4666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0" name="Rechteck 249"/>
          <p:cNvSpPr/>
          <p:nvPr/>
        </p:nvSpPr>
        <p:spPr>
          <a:xfrm>
            <a:off x="-19099" y="564181"/>
            <a:ext cx="5527601" cy="912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1" name="Halbbogen 250"/>
          <p:cNvSpPr/>
          <p:nvPr/>
        </p:nvSpPr>
        <p:spPr>
          <a:xfrm rot="10113645">
            <a:off x="4180807" y="722384"/>
            <a:ext cx="1326729" cy="142633"/>
          </a:xfrm>
          <a:prstGeom prst="blockArc">
            <a:avLst>
              <a:gd name="adj1" fmla="val 9494224"/>
              <a:gd name="adj2" fmla="val 21047402"/>
              <a:gd name="adj3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256" name="Picture 2" descr="Logo M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376" y="94879"/>
            <a:ext cx="1245378" cy="98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4" name="Gerade Verbindung 253"/>
          <p:cNvCxnSpPr/>
          <p:nvPr/>
        </p:nvCxnSpPr>
        <p:spPr>
          <a:xfrm flipH="1">
            <a:off x="286141" y="4365104"/>
            <a:ext cx="1693572" cy="0"/>
          </a:xfrm>
          <a:prstGeom prst="line">
            <a:avLst/>
          </a:prstGeom>
          <a:ln w="12700">
            <a:solidFill>
              <a:schemeClr val="bg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Gerade Verbindung 262"/>
          <p:cNvCxnSpPr/>
          <p:nvPr/>
        </p:nvCxnSpPr>
        <p:spPr>
          <a:xfrm flipH="1">
            <a:off x="286141" y="1268918"/>
            <a:ext cx="1702279" cy="0"/>
          </a:xfrm>
          <a:prstGeom prst="line">
            <a:avLst/>
          </a:prstGeom>
          <a:ln w="12700">
            <a:solidFill>
              <a:schemeClr val="bg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Gerade Verbindung 259"/>
          <p:cNvCxnSpPr/>
          <p:nvPr/>
        </p:nvCxnSpPr>
        <p:spPr>
          <a:xfrm>
            <a:off x="1988420" y="564181"/>
            <a:ext cx="0" cy="380215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Gerade Verbindung 266"/>
          <p:cNvCxnSpPr/>
          <p:nvPr/>
        </p:nvCxnSpPr>
        <p:spPr>
          <a:xfrm flipH="1">
            <a:off x="277434" y="564181"/>
            <a:ext cx="8708" cy="3814767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Gerade Verbindung 269"/>
          <p:cNvCxnSpPr/>
          <p:nvPr/>
        </p:nvCxnSpPr>
        <p:spPr>
          <a:xfrm flipH="1">
            <a:off x="539552" y="592236"/>
            <a:ext cx="8708" cy="3772738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Gerade Verbindung 270"/>
          <p:cNvCxnSpPr/>
          <p:nvPr/>
        </p:nvCxnSpPr>
        <p:spPr>
          <a:xfrm flipH="1">
            <a:off x="827584" y="569190"/>
            <a:ext cx="8708" cy="3795784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Gerade Verbindung 271"/>
          <p:cNvCxnSpPr/>
          <p:nvPr/>
        </p:nvCxnSpPr>
        <p:spPr>
          <a:xfrm flipH="1">
            <a:off x="1124057" y="569190"/>
            <a:ext cx="8708" cy="379714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Gerade Verbindung 272"/>
          <p:cNvCxnSpPr/>
          <p:nvPr/>
        </p:nvCxnSpPr>
        <p:spPr>
          <a:xfrm flipH="1">
            <a:off x="1411537" y="564181"/>
            <a:ext cx="8708" cy="380079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Gerade Verbindung 273"/>
          <p:cNvCxnSpPr/>
          <p:nvPr/>
        </p:nvCxnSpPr>
        <p:spPr>
          <a:xfrm flipH="1">
            <a:off x="1691680" y="569190"/>
            <a:ext cx="8708" cy="3795784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feld 279"/>
          <p:cNvSpPr txBox="1"/>
          <p:nvPr/>
        </p:nvSpPr>
        <p:spPr>
          <a:xfrm>
            <a:off x="2027700" y="4181164"/>
            <a:ext cx="625604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Textfeld 283"/>
          <p:cNvSpPr txBox="1"/>
          <p:nvPr/>
        </p:nvSpPr>
        <p:spPr>
          <a:xfrm>
            <a:off x="2079738" y="1070759"/>
            <a:ext cx="1272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</a:p>
          <a:p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200m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Textfeld 280"/>
          <p:cNvSpPr txBox="1"/>
          <p:nvPr/>
        </p:nvSpPr>
        <p:spPr>
          <a:xfrm>
            <a:off x="2575205" y="3486452"/>
            <a:ext cx="694990" cy="288147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Tribüne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Textfeld 285"/>
          <p:cNvSpPr txBox="1"/>
          <p:nvPr/>
        </p:nvSpPr>
        <p:spPr>
          <a:xfrm>
            <a:off x="2344069" y="2873707"/>
            <a:ext cx="946190" cy="257369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Rennleitung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Textfeld 286"/>
          <p:cNvSpPr txBox="1"/>
          <p:nvPr/>
        </p:nvSpPr>
        <p:spPr>
          <a:xfrm>
            <a:off x="2506812" y="3999624"/>
            <a:ext cx="883816" cy="226591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Zielhäuschen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Textfeld 287"/>
          <p:cNvSpPr txBox="1"/>
          <p:nvPr/>
        </p:nvSpPr>
        <p:spPr>
          <a:xfrm>
            <a:off x="6569323" y="2049021"/>
            <a:ext cx="894620" cy="288147"/>
          </a:xfrm>
          <a:prstGeom prst="rect">
            <a:avLst/>
          </a:prstGeom>
          <a:solidFill>
            <a:schemeClr val="bg1"/>
          </a:solidFill>
          <a:ln w="15875">
            <a:solidFill>
              <a:srgbClr val="9BAA08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Gaststätte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Textfeld 288"/>
          <p:cNvSpPr txBox="1"/>
          <p:nvPr/>
        </p:nvSpPr>
        <p:spPr>
          <a:xfrm>
            <a:off x="4528028" y="1327312"/>
            <a:ext cx="1116170" cy="288147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Schleppdach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Textfeld 289"/>
          <p:cNvSpPr txBox="1"/>
          <p:nvPr/>
        </p:nvSpPr>
        <p:spPr>
          <a:xfrm>
            <a:off x="4929413" y="2859769"/>
            <a:ext cx="933563" cy="288147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Sozialtrakt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Textfeld 290"/>
          <p:cNvSpPr txBox="1"/>
          <p:nvPr/>
        </p:nvSpPr>
        <p:spPr>
          <a:xfrm>
            <a:off x="2054501" y="5451459"/>
            <a:ext cx="868199" cy="380480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Wasserwacht/ DLRG</a:t>
            </a:r>
            <a:endParaRPr lang="de-DE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Rechteck 291"/>
          <p:cNvSpPr/>
          <p:nvPr/>
        </p:nvSpPr>
        <p:spPr>
          <a:xfrm rot="5400000">
            <a:off x="5802531" y="3458495"/>
            <a:ext cx="82773" cy="1689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3" name="Textfeld 292"/>
          <p:cNvSpPr txBox="1"/>
          <p:nvPr/>
        </p:nvSpPr>
        <p:spPr>
          <a:xfrm>
            <a:off x="6003904" y="3043768"/>
            <a:ext cx="799602" cy="288147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Duschen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Rechteck 293"/>
          <p:cNvSpPr/>
          <p:nvPr/>
        </p:nvSpPr>
        <p:spPr>
          <a:xfrm rot="5400000">
            <a:off x="6666147" y="5274673"/>
            <a:ext cx="138884" cy="2204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5" name="Rechteck 294"/>
          <p:cNvSpPr/>
          <p:nvPr/>
        </p:nvSpPr>
        <p:spPr>
          <a:xfrm>
            <a:off x="6625360" y="5179142"/>
            <a:ext cx="220457" cy="1165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7" name="Rechteck 296"/>
          <p:cNvSpPr/>
          <p:nvPr/>
        </p:nvSpPr>
        <p:spPr>
          <a:xfrm rot="16200000">
            <a:off x="6672203" y="5444627"/>
            <a:ext cx="135118" cy="2384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98" name="Gerade Verbindung 297"/>
          <p:cNvCxnSpPr/>
          <p:nvPr/>
        </p:nvCxnSpPr>
        <p:spPr>
          <a:xfrm flipH="1">
            <a:off x="6576576" y="4656832"/>
            <a:ext cx="273034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Gerade Verbindung 299"/>
          <p:cNvCxnSpPr/>
          <p:nvPr/>
        </p:nvCxnSpPr>
        <p:spPr>
          <a:xfrm flipH="1">
            <a:off x="6568111" y="4449736"/>
            <a:ext cx="253947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Freihandform 303"/>
          <p:cNvSpPr/>
          <p:nvPr/>
        </p:nvSpPr>
        <p:spPr>
          <a:xfrm rot="21253031" flipV="1">
            <a:off x="6601489" y="5917012"/>
            <a:ext cx="263173" cy="46527"/>
          </a:xfrm>
          <a:custGeom>
            <a:avLst/>
            <a:gdLst>
              <a:gd name="connsiteX0" fmla="*/ 0 w 2241550"/>
              <a:gd name="connsiteY0" fmla="*/ 1867268 h 1867268"/>
              <a:gd name="connsiteX1" fmla="*/ 31750 w 2241550"/>
              <a:gd name="connsiteY1" fmla="*/ 1848218 h 1867268"/>
              <a:gd name="connsiteX2" fmla="*/ 50800 w 2241550"/>
              <a:gd name="connsiteY2" fmla="*/ 1835518 h 1867268"/>
              <a:gd name="connsiteX3" fmla="*/ 88900 w 2241550"/>
              <a:gd name="connsiteY3" fmla="*/ 1822818 h 1867268"/>
              <a:gd name="connsiteX4" fmla="*/ 127000 w 2241550"/>
              <a:gd name="connsiteY4" fmla="*/ 1803768 h 1867268"/>
              <a:gd name="connsiteX5" fmla="*/ 146050 w 2241550"/>
              <a:gd name="connsiteY5" fmla="*/ 1791068 h 1867268"/>
              <a:gd name="connsiteX6" fmla="*/ 165100 w 2241550"/>
              <a:gd name="connsiteY6" fmla="*/ 1784718 h 1867268"/>
              <a:gd name="connsiteX7" fmla="*/ 209550 w 2241550"/>
              <a:gd name="connsiteY7" fmla="*/ 1765668 h 1867268"/>
              <a:gd name="connsiteX8" fmla="*/ 266700 w 2241550"/>
              <a:gd name="connsiteY8" fmla="*/ 1721218 h 1867268"/>
              <a:gd name="connsiteX9" fmla="*/ 285750 w 2241550"/>
              <a:gd name="connsiteY9" fmla="*/ 1714868 h 1867268"/>
              <a:gd name="connsiteX10" fmla="*/ 330200 w 2241550"/>
              <a:gd name="connsiteY10" fmla="*/ 1683118 h 1867268"/>
              <a:gd name="connsiteX11" fmla="*/ 387350 w 2241550"/>
              <a:gd name="connsiteY11" fmla="*/ 1645018 h 1867268"/>
              <a:gd name="connsiteX12" fmla="*/ 425450 w 2241550"/>
              <a:gd name="connsiteY12" fmla="*/ 1606918 h 1867268"/>
              <a:gd name="connsiteX13" fmla="*/ 463550 w 2241550"/>
              <a:gd name="connsiteY13" fmla="*/ 1581518 h 1867268"/>
              <a:gd name="connsiteX14" fmla="*/ 482600 w 2241550"/>
              <a:gd name="connsiteY14" fmla="*/ 1562468 h 1867268"/>
              <a:gd name="connsiteX15" fmla="*/ 520700 w 2241550"/>
              <a:gd name="connsiteY15" fmla="*/ 1537068 h 1867268"/>
              <a:gd name="connsiteX16" fmla="*/ 552450 w 2241550"/>
              <a:gd name="connsiteY16" fmla="*/ 1505318 h 1867268"/>
              <a:gd name="connsiteX17" fmla="*/ 584200 w 2241550"/>
              <a:gd name="connsiteY17" fmla="*/ 1467218 h 1867268"/>
              <a:gd name="connsiteX18" fmla="*/ 603250 w 2241550"/>
              <a:gd name="connsiteY18" fmla="*/ 1454518 h 1867268"/>
              <a:gd name="connsiteX19" fmla="*/ 635000 w 2241550"/>
              <a:gd name="connsiteY19" fmla="*/ 1422768 h 1867268"/>
              <a:gd name="connsiteX20" fmla="*/ 673100 w 2241550"/>
              <a:gd name="connsiteY20" fmla="*/ 1391018 h 1867268"/>
              <a:gd name="connsiteX21" fmla="*/ 685800 w 2241550"/>
              <a:gd name="connsiteY21" fmla="*/ 1371968 h 1867268"/>
              <a:gd name="connsiteX22" fmla="*/ 742950 w 2241550"/>
              <a:gd name="connsiteY22" fmla="*/ 1327518 h 1867268"/>
              <a:gd name="connsiteX23" fmla="*/ 762000 w 2241550"/>
              <a:gd name="connsiteY23" fmla="*/ 1314818 h 1867268"/>
              <a:gd name="connsiteX24" fmla="*/ 781050 w 2241550"/>
              <a:gd name="connsiteY24" fmla="*/ 1289418 h 1867268"/>
              <a:gd name="connsiteX25" fmla="*/ 800100 w 2241550"/>
              <a:gd name="connsiteY25" fmla="*/ 1276718 h 1867268"/>
              <a:gd name="connsiteX26" fmla="*/ 838200 w 2241550"/>
              <a:gd name="connsiteY26" fmla="*/ 1238618 h 1867268"/>
              <a:gd name="connsiteX27" fmla="*/ 863600 w 2241550"/>
              <a:gd name="connsiteY27" fmla="*/ 1200518 h 1867268"/>
              <a:gd name="connsiteX28" fmla="*/ 895350 w 2241550"/>
              <a:gd name="connsiteY28" fmla="*/ 1162418 h 1867268"/>
              <a:gd name="connsiteX29" fmla="*/ 920750 w 2241550"/>
              <a:gd name="connsiteY29" fmla="*/ 1124318 h 1867268"/>
              <a:gd name="connsiteX30" fmla="*/ 952500 w 2241550"/>
              <a:gd name="connsiteY30" fmla="*/ 1086218 h 1867268"/>
              <a:gd name="connsiteX31" fmla="*/ 977900 w 2241550"/>
              <a:gd name="connsiteY31" fmla="*/ 1048118 h 1867268"/>
              <a:gd name="connsiteX32" fmla="*/ 1003300 w 2241550"/>
              <a:gd name="connsiteY32" fmla="*/ 1010018 h 1867268"/>
              <a:gd name="connsiteX33" fmla="*/ 1016000 w 2241550"/>
              <a:gd name="connsiteY33" fmla="*/ 990968 h 1867268"/>
              <a:gd name="connsiteX34" fmla="*/ 1022350 w 2241550"/>
              <a:gd name="connsiteY34" fmla="*/ 971918 h 1867268"/>
              <a:gd name="connsiteX35" fmla="*/ 1041400 w 2241550"/>
              <a:gd name="connsiteY35" fmla="*/ 952868 h 1867268"/>
              <a:gd name="connsiteX36" fmla="*/ 1054100 w 2241550"/>
              <a:gd name="connsiteY36" fmla="*/ 933818 h 1867268"/>
              <a:gd name="connsiteX37" fmla="*/ 1073150 w 2241550"/>
              <a:gd name="connsiteY37" fmla="*/ 914768 h 1867268"/>
              <a:gd name="connsiteX38" fmla="*/ 1085850 w 2241550"/>
              <a:gd name="connsiteY38" fmla="*/ 895718 h 1867268"/>
              <a:gd name="connsiteX39" fmla="*/ 1104900 w 2241550"/>
              <a:gd name="connsiteY39" fmla="*/ 876668 h 1867268"/>
              <a:gd name="connsiteX40" fmla="*/ 1117600 w 2241550"/>
              <a:gd name="connsiteY40" fmla="*/ 857618 h 1867268"/>
              <a:gd name="connsiteX41" fmla="*/ 1136650 w 2241550"/>
              <a:gd name="connsiteY41" fmla="*/ 832218 h 1867268"/>
              <a:gd name="connsiteX42" fmla="*/ 1181100 w 2241550"/>
              <a:gd name="connsiteY42" fmla="*/ 775068 h 1867268"/>
              <a:gd name="connsiteX43" fmla="*/ 1219200 w 2241550"/>
              <a:gd name="connsiteY43" fmla="*/ 736968 h 1867268"/>
              <a:gd name="connsiteX44" fmla="*/ 1270000 w 2241550"/>
              <a:gd name="connsiteY44" fmla="*/ 679818 h 1867268"/>
              <a:gd name="connsiteX45" fmla="*/ 1308100 w 2241550"/>
              <a:gd name="connsiteY45" fmla="*/ 641718 h 1867268"/>
              <a:gd name="connsiteX46" fmla="*/ 1327150 w 2241550"/>
              <a:gd name="connsiteY46" fmla="*/ 629018 h 1867268"/>
              <a:gd name="connsiteX47" fmla="*/ 1358900 w 2241550"/>
              <a:gd name="connsiteY47" fmla="*/ 597268 h 1867268"/>
              <a:gd name="connsiteX48" fmla="*/ 1371600 w 2241550"/>
              <a:gd name="connsiteY48" fmla="*/ 578218 h 1867268"/>
              <a:gd name="connsiteX49" fmla="*/ 1390650 w 2241550"/>
              <a:gd name="connsiteY49" fmla="*/ 565518 h 1867268"/>
              <a:gd name="connsiteX50" fmla="*/ 1428750 w 2241550"/>
              <a:gd name="connsiteY50" fmla="*/ 533768 h 1867268"/>
              <a:gd name="connsiteX51" fmla="*/ 1441450 w 2241550"/>
              <a:gd name="connsiteY51" fmla="*/ 514718 h 1867268"/>
              <a:gd name="connsiteX52" fmla="*/ 1460500 w 2241550"/>
              <a:gd name="connsiteY52" fmla="*/ 508368 h 1867268"/>
              <a:gd name="connsiteX53" fmla="*/ 1466850 w 2241550"/>
              <a:gd name="connsiteY53" fmla="*/ 489318 h 1867268"/>
              <a:gd name="connsiteX54" fmla="*/ 1504950 w 2241550"/>
              <a:gd name="connsiteY54" fmla="*/ 463918 h 1867268"/>
              <a:gd name="connsiteX55" fmla="*/ 1543050 w 2241550"/>
              <a:gd name="connsiteY55" fmla="*/ 438518 h 1867268"/>
              <a:gd name="connsiteX56" fmla="*/ 1562100 w 2241550"/>
              <a:gd name="connsiteY56" fmla="*/ 432168 h 1867268"/>
              <a:gd name="connsiteX57" fmla="*/ 1581150 w 2241550"/>
              <a:gd name="connsiteY57" fmla="*/ 413118 h 1867268"/>
              <a:gd name="connsiteX58" fmla="*/ 1619250 w 2241550"/>
              <a:gd name="connsiteY58" fmla="*/ 387718 h 1867268"/>
              <a:gd name="connsiteX59" fmla="*/ 1657350 w 2241550"/>
              <a:gd name="connsiteY59" fmla="*/ 362318 h 1867268"/>
              <a:gd name="connsiteX60" fmla="*/ 1695450 w 2241550"/>
              <a:gd name="connsiteY60" fmla="*/ 330568 h 1867268"/>
              <a:gd name="connsiteX61" fmla="*/ 1733550 w 2241550"/>
              <a:gd name="connsiteY61" fmla="*/ 305168 h 1867268"/>
              <a:gd name="connsiteX62" fmla="*/ 1752600 w 2241550"/>
              <a:gd name="connsiteY62" fmla="*/ 292468 h 1867268"/>
              <a:gd name="connsiteX63" fmla="*/ 1765300 w 2241550"/>
              <a:gd name="connsiteY63" fmla="*/ 273418 h 1867268"/>
              <a:gd name="connsiteX64" fmla="*/ 1803400 w 2241550"/>
              <a:gd name="connsiteY64" fmla="*/ 248018 h 1867268"/>
              <a:gd name="connsiteX65" fmla="*/ 1822450 w 2241550"/>
              <a:gd name="connsiteY65" fmla="*/ 228968 h 1867268"/>
              <a:gd name="connsiteX66" fmla="*/ 1841500 w 2241550"/>
              <a:gd name="connsiteY66" fmla="*/ 222618 h 1867268"/>
              <a:gd name="connsiteX67" fmla="*/ 1879600 w 2241550"/>
              <a:gd name="connsiteY67" fmla="*/ 197218 h 1867268"/>
              <a:gd name="connsiteX68" fmla="*/ 1892300 w 2241550"/>
              <a:gd name="connsiteY68" fmla="*/ 178168 h 1867268"/>
              <a:gd name="connsiteX69" fmla="*/ 1917700 w 2241550"/>
              <a:gd name="connsiteY69" fmla="*/ 165468 h 1867268"/>
              <a:gd name="connsiteX70" fmla="*/ 1936750 w 2241550"/>
              <a:gd name="connsiteY70" fmla="*/ 146418 h 1867268"/>
              <a:gd name="connsiteX71" fmla="*/ 1981200 w 2241550"/>
              <a:gd name="connsiteY71" fmla="*/ 121018 h 1867268"/>
              <a:gd name="connsiteX72" fmla="*/ 2025650 w 2241550"/>
              <a:gd name="connsiteY72" fmla="*/ 89268 h 1867268"/>
              <a:gd name="connsiteX73" fmla="*/ 2070100 w 2241550"/>
              <a:gd name="connsiteY73" fmla="*/ 76568 h 1867268"/>
              <a:gd name="connsiteX74" fmla="*/ 2108200 w 2241550"/>
              <a:gd name="connsiteY74" fmla="*/ 57518 h 1867268"/>
              <a:gd name="connsiteX75" fmla="*/ 2127250 w 2241550"/>
              <a:gd name="connsiteY75" fmla="*/ 44818 h 1867268"/>
              <a:gd name="connsiteX76" fmla="*/ 2146300 w 2241550"/>
              <a:gd name="connsiteY76" fmla="*/ 38468 h 1867268"/>
              <a:gd name="connsiteX77" fmla="*/ 2190750 w 2241550"/>
              <a:gd name="connsiteY77" fmla="*/ 19418 h 1867268"/>
              <a:gd name="connsiteX78" fmla="*/ 2228850 w 2241550"/>
              <a:gd name="connsiteY78" fmla="*/ 368 h 1867268"/>
              <a:gd name="connsiteX79" fmla="*/ 2241550 w 2241550"/>
              <a:gd name="connsiteY79" fmla="*/ 368 h 186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241550" h="1867268">
                <a:moveTo>
                  <a:pt x="0" y="1867268"/>
                </a:moveTo>
                <a:cubicBezTo>
                  <a:pt x="10583" y="1860918"/>
                  <a:pt x="21284" y="1854759"/>
                  <a:pt x="31750" y="1848218"/>
                </a:cubicBezTo>
                <a:cubicBezTo>
                  <a:pt x="38222" y="1844173"/>
                  <a:pt x="43826" y="1838618"/>
                  <a:pt x="50800" y="1835518"/>
                </a:cubicBezTo>
                <a:cubicBezTo>
                  <a:pt x="63033" y="1830081"/>
                  <a:pt x="88900" y="1822818"/>
                  <a:pt x="88900" y="1822818"/>
                </a:cubicBezTo>
                <a:cubicBezTo>
                  <a:pt x="143495" y="1786422"/>
                  <a:pt x="74420" y="1830058"/>
                  <a:pt x="127000" y="1803768"/>
                </a:cubicBezTo>
                <a:cubicBezTo>
                  <a:pt x="133826" y="1800355"/>
                  <a:pt x="139224" y="1794481"/>
                  <a:pt x="146050" y="1791068"/>
                </a:cubicBezTo>
                <a:cubicBezTo>
                  <a:pt x="152037" y="1788075"/>
                  <a:pt x="158948" y="1787355"/>
                  <a:pt x="165100" y="1784718"/>
                </a:cubicBezTo>
                <a:cubicBezTo>
                  <a:pt x="220027" y="1761178"/>
                  <a:pt x="164874" y="1780560"/>
                  <a:pt x="209550" y="1765668"/>
                </a:cubicBezTo>
                <a:cubicBezTo>
                  <a:pt x="239393" y="1735825"/>
                  <a:pt x="221128" y="1751599"/>
                  <a:pt x="266700" y="1721218"/>
                </a:cubicBezTo>
                <a:cubicBezTo>
                  <a:pt x="272269" y="1717505"/>
                  <a:pt x="279400" y="1716985"/>
                  <a:pt x="285750" y="1714868"/>
                </a:cubicBezTo>
                <a:cubicBezTo>
                  <a:pt x="347684" y="1673579"/>
                  <a:pt x="251436" y="1738252"/>
                  <a:pt x="330200" y="1683118"/>
                </a:cubicBezTo>
                <a:lnTo>
                  <a:pt x="387350" y="1645018"/>
                </a:lnTo>
                <a:cubicBezTo>
                  <a:pt x="402294" y="1635055"/>
                  <a:pt x="412750" y="1619618"/>
                  <a:pt x="425450" y="1606918"/>
                </a:cubicBezTo>
                <a:cubicBezTo>
                  <a:pt x="436243" y="1596125"/>
                  <a:pt x="452757" y="1592311"/>
                  <a:pt x="463550" y="1581518"/>
                </a:cubicBezTo>
                <a:cubicBezTo>
                  <a:pt x="469900" y="1575168"/>
                  <a:pt x="475511" y="1567981"/>
                  <a:pt x="482600" y="1562468"/>
                </a:cubicBezTo>
                <a:cubicBezTo>
                  <a:pt x="494648" y="1553097"/>
                  <a:pt x="520700" y="1537068"/>
                  <a:pt x="520700" y="1537068"/>
                </a:cubicBezTo>
                <a:cubicBezTo>
                  <a:pt x="543983" y="1502143"/>
                  <a:pt x="520700" y="1531776"/>
                  <a:pt x="552450" y="1505318"/>
                </a:cubicBezTo>
                <a:cubicBezTo>
                  <a:pt x="614867" y="1453304"/>
                  <a:pt x="534250" y="1517168"/>
                  <a:pt x="584200" y="1467218"/>
                </a:cubicBezTo>
                <a:cubicBezTo>
                  <a:pt x="589596" y="1461822"/>
                  <a:pt x="596900" y="1458751"/>
                  <a:pt x="603250" y="1454518"/>
                </a:cubicBezTo>
                <a:cubicBezTo>
                  <a:pt x="626533" y="1419593"/>
                  <a:pt x="603250" y="1449226"/>
                  <a:pt x="635000" y="1422768"/>
                </a:cubicBezTo>
                <a:cubicBezTo>
                  <a:pt x="683893" y="1382024"/>
                  <a:pt x="625802" y="1422550"/>
                  <a:pt x="673100" y="1391018"/>
                </a:cubicBezTo>
                <a:cubicBezTo>
                  <a:pt x="677333" y="1384668"/>
                  <a:pt x="680914" y="1377831"/>
                  <a:pt x="685800" y="1371968"/>
                </a:cubicBezTo>
                <a:cubicBezTo>
                  <a:pt x="704452" y="1349586"/>
                  <a:pt x="716399" y="1345219"/>
                  <a:pt x="742950" y="1327518"/>
                </a:cubicBezTo>
                <a:lnTo>
                  <a:pt x="762000" y="1314818"/>
                </a:lnTo>
                <a:cubicBezTo>
                  <a:pt x="768350" y="1306351"/>
                  <a:pt x="773566" y="1296902"/>
                  <a:pt x="781050" y="1289418"/>
                </a:cubicBezTo>
                <a:cubicBezTo>
                  <a:pt x="786446" y="1284022"/>
                  <a:pt x="794396" y="1281788"/>
                  <a:pt x="800100" y="1276718"/>
                </a:cubicBezTo>
                <a:cubicBezTo>
                  <a:pt x="813524" y="1264786"/>
                  <a:pt x="825500" y="1251318"/>
                  <a:pt x="838200" y="1238618"/>
                </a:cubicBezTo>
                <a:cubicBezTo>
                  <a:pt x="848993" y="1227825"/>
                  <a:pt x="855133" y="1213218"/>
                  <a:pt x="863600" y="1200518"/>
                </a:cubicBezTo>
                <a:cubicBezTo>
                  <a:pt x="881281" y="1173996"/>
                  <a:pt x="870904" y="1186864"/>
                  <a:pt x="895350" y="1162418"/>
                </a:cubicBezTo>
                <a:cubicBezTo>
                  <a:pt x="906509" y="1128940"/>
                  <a:pt x="894324" y="1156029"/>
                  <a:pt x="920750" y="1124318"/>
                </a:cubicBezTo>
                <a:cubicBezTo>
                  <a:pt x="964953" y="1071274"/>
                  <a:pt x="896845" y="1141873"/>
                  <a:pt x="952500" y="1086218"/>
                </a:cubicBezTo>
                <a:cubicBezTo>
                  <a:pt x="964644" y="1049785"/>
                  <a:pt x="950153" y="1083793"/>
                  <a:pt x="977900" y="1048118"/>
                </a:cubicBezTo>
                <a:cubicBezTo>
                  <a:pt x="987271" y="1036070"/>
                  <a:pt x="994833" y="1022718"/>
                  <a:pt x="1003300" y="1010018"/>
                </a:cubicBezTo>
                <a:lnTo>
                  <a:pt x="1016000" y="990968"/>
                </a:lnTo>
                <a:cubicBezTo>
                  <a:pt x="1019713" y="985399"/>
                  <a:pt x="1018637" y="977487"/>
                  <a:pt x="1022350" y="971918"/>
                </a:cubicBezTo>
                <a:cubicBezTo>
                  <a:pt x="1027331" y="964446"/>
                  <a:pt x="1035651" y="959767"/>
                  <a:pt x="1041400" y="952868"/>
                </a:cubicBezTo>
                <a:cubicBezTo>
                  <a:pt x="1046286" y="947005"/>
                  <a:pt x="1049214" y="939681"/>
                  <a:pt x="1054100" y="933818"/>
                </a:cubicBezTo>
                <a:cubicBezTo>
                  <a:pt x="1059849" y="926919"/>
                  <a:pt x="1067401" y="921667"/>
                  <a:pt x="1073150" y="914768"/>
                </a:cubicBezTo>
                <a:cubicBezTo>
                  <a:pt x="1078036" y="908905"/>
                  <a:pt x="1080964" y="901581"/>
                  <a:pt x="1085850" y="895718"/>
                </a:cubicBezTo>
                <a:cubicBezTo>
                  <a:pt x="1091599" y="888819"/>
                  <a:pt x="1099151" y="883567"/>
                  <a:pt x="1104900" y="876668"/>
                </a:cubicBezTo>
                <a:cubicBezTo>
                  <a:pt x="1109786" y="870805"/>
                  <a:pt x="1113164" y="863828"/>
                  <a:pt x="1117600" y="857618"/>
                </a:cubicBezTo>
                <a:cubicBezTo>
                  <a:pt x="1123751" y="849006"/>
                  <a:pt x="1129762" y="840253"/>
                  <a:pt x="1136650" y="832218"/>
                </a:cubicBezTo>
                <a:cubicBezTo>
                  <a:pt x="1181414" y="779993"/>
                  <a:pt x="1125357" y="858682"/>
                  <a:pt x="1181100" y="775068"/>
                </a:cubicBezTo>
                <a:cubicBezTo>
                  <a:pt x="1191063" y="760124"/>
                  <a:pt x="1209237" y="751912"/>
                  <a:pt x="1219200" y="736968"/>
                </a:cubicBezTo>
                <a:cubicBezTo>
                  <a:pt x="1241863" y="702974"/>
                  <a:pt x="1226504" y="723314"/>
                  <a:pt x="1270000" y="679818"/>
                </a:cubicBezTo>
                <a:lnTo>
                  <a:pt x="1308100" y="641718"/>
                </a:lnTo>
                <a:cubicBezTo>
                  <a:pt x="1313496" y="636322"/>
                  <a:pt x="1320800" y="633251"/>
                  <a:pt x="1327150" y="629018"/>
                </a:cubicBezTo>
                <a:cubicBezTo>
                  <a:pt x="1361017" y="578218"/>
                  <a:pt x="1316567" y="639601"/>
                  <a:pt x="1358900" y="597268"/>
                </a:cubicBezTo>
                <a:cubicBezTo>
                  <a:pt x="1364296" y="591872"/>
                  <a:pt x="1366204" y="583614"/>
                  <a:pt x="1371600" y="578218"/>
                </a:cubicBezTo>
                <a:cubicBezTo>
                  <a:pt x="1376996" y="572822"/>
                  <a:pt x="1384787" y="570404"/>
                  <a:pt x="1390650" y="565518"/>
                </a:cubicBezTo>
                <a:cubicBezTo>
                  <a:pt x="1439543" y="524774"/>
                  <a:pt x="1381452" y="565300"/>
                  <a:pt x="1428750" y="533768"/>
                </a:cubicBezTo>
                <a:cubicBezTo>
                  <a:pt x="1432983" y="527418"/>
                  <a:pt x="1435491" y="519486"/>
                  <a:pt x="1441450" y="514718"/>
                </a:cubicBezTo>
                <a:cubicBezTo>
                  <a:pt x="1446677" y="510537"/>
                  <a:pt x="1455767" y="513101"/>
                  <a:pt x="1460500" y="508368"/>
                </a:cubicBezTo>
                <a:cubicBezTo>
                  <a:pt x="1465233" y="503635"/>
                  <a:pt x="1462117" y="494051"/>
                  <a:pt x="1466850" y="489318"/>
                </a:cubicBezTo>
                <a:cubicBezTo>
                  <a:pt x="1477643" y="478525"/>
                  <a:pt x="1492250" y="472385"/>
                  <a:pt x="1504950" y="463918"/>
                </a:cubicBezTo>
                <a:lnTo>
                  <a:pt x="1543050" y="438518"/>
                </a:lnTo>
                <a:cubicBezTo>
                  <a:pt x="1548619" y="434805"/>
                  <a:pt x="1555750" y="434285"/>
                  <a:pt x="1562100" y="432168"/>
                </a:cubicBezTo>
                <a:cubicBezTo>
                  <a:pt x="1568450" y="425818"/>
                  <a:pt x="1574061" y="418631"/>
                  <a:pt x="1581150" y="413118"/>
                </a:cubicBezTo>
                <a:cubicBezTo>
                  <a:pt x="1593198" y="403747"/>
                  <a:pt x="1608457" y="398511"/>
                  <a:pt x="1619250" y="387718"/>
                </a:cubicBezTo>
                <a:cubicBezTo>
                  <a:pt x="1643033" y="363935"/>
                  <a:pt x="1629781" y="371508"/>
                  <a:pt x="1657350" y="362318"/>
                </a:cubicBezTo>
                <a:cubicBezTo>
                  <a:pt x="1713005" y="306663"/>
                  <a:pt x="1642406" y="374771"/>
                  <a:pt x="1695450" y="330568"/>
                </a:cubicBezTo>
                <a:cubicBezTo>
                  <a:pt x="1727161" y="304142"/>
                  <a:pt x="1700072" y="316327"/>
                  <a:pt x="1733550" y="305168"/>
                </a:cubicBezTo>
                <a:cubicBezTo>
                  <a:pt x="1739900" y="300935"/>
                  <a:pt x="1747204" y="297864"/>
                  <a:pt x="1752600" y="292468"/>
                </a:cubicBezTo>
                <a:cubicBezTo>
                  <a:pt x="1757996" y="287072"/>
                  <a:pt x="1759557" y="278444"/>
                  <a:pt x="1765300" y="273418"/>
                </a:cubicBezTo>
                <a:cubicBezTo>
                  <a:pt x="1776787" y="263367"/>
                  <a:pt x="1792607" y="258811"/>
                  <a:pt x="1803400" y="248018"/>
                </a:cubicBezTo>
                <a:cubicBezTo>
                  <a:pt x="1809750" y="241668"/>
                  <a:pt x="1814978" y="233949"/>
                  <a:pt x="1822450" y="228968"/>
                </a:cubicBezTo>
                <a:cubicBezTo>
                  <a:pt x="1828019" y="225255"/>
                  <a:pt x="1835150" y="224735"/>
                  <a:pt x="1841500" y="222618"/>
                </a:cubicBezTo>
                <a:cubicBezTo>
                  <a:pt x="1854200" y="214151"/>
                  <a:pt x="1871133" y="209918"/>
                  <a:pt x="1879600" y="197218"/>
                </a:cubicBezTo>
                <a:cubicBezTo>
                  <a:pt x="1883833" y="190868"/>
                  <a:pt x="1886437" y="183054"/>
                  <a:pt x="1892300" y="178168"/>
                </a:cubicBezTo>
                <a:cubicBezTo>
                  <a:pt x="1899572" y="172108"/>
                  <a:pt x="1909997" y="170970"/>
                  <a:pt x="1917700" y="165468"/>
                </a:cubicBezTo>
                <a:cubicBezTo>
                  <a:pt x="1925008" y="160248"/>
                  <a:pt x="1929851" y="152167"/>
                  <a:pt x="1936750" y="146418"/>
                </a:cubicBezTo>
                <a:cubicBezTo>
                  <a:pt x="1957724" y="128940"/>
                  <a:pt x="1956357" y="136545"/>
                  <a:pt x="1981200" y="121018"/>
                </a:cubicBezTo>
                <a:cubicBezTo>
                  <a:pt x="1992705" y="113827"/>
                  <a:pt x="2012216" y="95985"/>
                  <a:pt x="2025650" y="89268"/>
                </a:cubicBezTo>
                <a:cubicBezTo>
                  <a:pt x="2034760" y="84713"/>
                  <a:pt x="2061962" y="78603"/>
                  <a:pt x="2070100" y="76568"/>
                </a:cubicBezTo>
                <a:cubicBezTo>
                  <a:pt x="2124695" y="40172"/>
                  <a:pt x="2055620" y="83808"/>
                  <a:pt x="2108200" y="57518"/>
                </a:cubicBezTo>
                <a:cubicBezTo>
                  <a:pt x="2115026" y="54105"/>
                  <a:pt x="2120424" y="48231"/>
                  <a:pt x="2127250" y="44818"/>
                </a:cubicBezTo>
                <a:cubicBezTo>
                  <a:pt x="2133237" y="41825"/>
                  <a:pt x="2140148" y="41105"/>
                  <a:pt x="2146300" y="38468"/>
                </a:cubicBezTo>
                <a:cubicBezTo>
                  <a:pt x="2201227" y="14928"/>
                  <a:pt x="2146074" y="34310"/>
                  <a:pt x="2190750" y="19418"/>
                </a:cubicBezTo>
                <a:cubicBezTo>
                  <a:pt x="2206805" y="8715"/>
                  <a:pt x="2210071" y="4124"/>
                  <a:pt x="2228850" y="368"/>
                </a:cubicBezTo>
                <a:cubicBezTo>
                  <a:pt x="2233001" y="-462"/>
                  <a:pt x="2237317" y="368"/>
                  <a:pt x="2241550" y="368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5" name="Rechteck 304"/>
          <p:cNvSpPr/>
          <p:nvPr/>
        </p:nvSpPr>
        <p:spPr>
          <a:xfrm rot="5213335">
            <a:off x="4593033" y="4330075"/>
            <a:ext cx="46458" cy="18420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9" name="Textfeld 298"/>
          <p:cNvSpPr txBox="1"/>
          <p:nvPr/>
        </p:nvSpPr>
        <p:spPr>
          <a:xfrm>
            <a:off x="6496861" y="4077072"/>
            <a:ext cx="134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Legende</a:t>
            </a:r>
            <a:endParaRPr lang="de-DE" dirty="0"/>
          </a:p>
        </p:txBody>
      </p:sp>
      <p:sp>
        <p:nvSpPr>
          <p:cNvPr id="307" name="Textfeld 306"/>
          <p:cNvSpPr txBox="1"/>
          <p:nvPr/>
        </p:nvSpPr>
        <p:spPr>
          <a:xfrm>
            <a:off x="6842043" y="4356368"/>
            <a:ext cx="2104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Zaun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Durchgang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Trinkwasser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Schranke Vereinsgelände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Stellplatz Teampavillons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Bereich Zelten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Bereich Parken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Catering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Rettungsgasse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Zufahrt (Rettungsweg)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Parken Verboten !!!!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Wege auf Vereinsgelände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9" name="Gerade Verbindung 308"/>
          <p:cNvCxnSpPr/>
          <p:nvPr/>
        </p:nvCxnSpPr>
        <p:spPr>
          <a:xfrm flipH="1">
            <a:off x="6618060" y="6122455"/>
            <a:ext cx="232246" cy="0"/>
          </a:xfrm>
          <a:prstGeom prst="line">
            <a:avLst/>
          </a:prstGeom>
          <a:ln w="539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Ellipse 311"/>
          <p:cNvSpPr/>
          <p:nvPr/>
        </p:nvSpPr>
        <p:spPr>
          <a:xfrm>
            <a:off x="4907554" y="4043431"/>
            <a:ext cx="146868" cy="74379"/>
          </a:xfrm>
          <a:prstGeom prst="ellipse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3" name="Ellipse 312"/>
          <p:cNvSpPr/>
          <p:nvPr/>
        </p:nvSpPr>
        <p:spPr>
          <a:xfrm>
            <a:off x="6639474" y="4991251"/>
            <a:ext cx="146868" cy="74379"/>
          </a:xfrm>
          <a:prstGeom prst="ellipse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14" name="Gerade Verbindung 313"/>
          <p:cNvCxnSpPr/>
          <p:nvPr/>
        </p:nvCxnSpPr>
        <p:spPr>
          <a:xfrm flipH="1">
            <a:off x="6608378" y="6522746"/>
            <a:ext cx="249393" cy="2598"/>
          </a:xfrm>
          <a:prstGeom prst="line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feld 309"/>
          <p:cNvSpPr txBox="1"/>
          <p:nvPr/>
        </p:nvSpPr>
        <p:spPr>
          <a:xfrm>
            <a:off x="1521782" y="86320"/>
            <a:ext cx="617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Lageplan Magdeburger Drachenbootfestival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feld 166"/>
          <p:cNvSpPr txBox="1"/>
          <p:nvPr/>
        </p:nvSpPr>
        <p:spPr>
          <a:xfrm>
            <a:off x="1722404" y="6449849"/>
            <a:ext cx="610591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Elbweg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Gerade Verbindung mit Pfeil 169"/>
          <p:cNvCxnSpPr>
            <a:stCxn id="293" idx="2"/>
            <a:endCxn id="292" idx="1"/>
          </p:cNvCxnSpPr>
          <p:nvPr/>
        </p:nvCxnSpPr>
        <p:spPr>
          <a:xfrm flipH="1">
            <a:off x="5843917" y="3331915"/>
            <a:ext cx="559788" cy="16964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mit Pfeil 177"/>
          <p:cNvCxnSpPr>
            <a:stCxn id="286" idx="3"/>
            <a:endCxn id="119" idx="1"/>
          </p:cNvCxnSpPr>
          <p:nvPr/>
        </p:nvCxnSpPr>
        <p:spPr>
          <a:xfrm>
            <a:off x="3290259" y="3002392"/>
            <a:ext cx="352887" cy="265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Gerade Verbindung mit Pfeil 187"/>
          <p:cNvCxnSpPr>
            <a:stCxn id="281" idx="3"/>
            <a:endCxn id="1028" idx="1"/>
          </p:cNvCxnSpPr>
          <p:nvPr/>
        </p:nvCxnSpPr>
        <p:spPr>
          <a:xfrm>
            <a:off x="3270195" y="3630526"/>
            <a:ext cx="263319" cy="2999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hteck 195"/>
          <p:cNvSpPr/>
          <p:nvPr/>
        </p:nvSpPr>
        <p:spPr>
          <a:xfrm rot="704211">
            <a:off x="3137774" y="4825096"/>
            <a:ext cx="279541" cy="467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8" name="Rechteck 337"/>
          <p:cNvSpPr/>
          <p:nvPr/>
        </p:nvSpPr>
        <p:spPr>
          <a:xfrm rot="168394">
            <a:off x="3139379" y="5032648"/>
            <a:ext cx="279541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9" name="Rechteck 338"/>
          <p:cNvSpPr/>
          <p:nvPr/>
        </p:nvSpPr>
        <p:spPr>
          <a:xfrm>
            <a:off x="3140331" y="5226640"/>
            <a:ext cx="279541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01" name="Gerade Verbindung mit Pfeil 200"/>
          <p:cNvCxnSpPr>
            <a:stCxn id="288" idx="2"/>
            <a:endCxn id="103" idx="1"/>
          </p:cNvCxnSpPr>
          <p:nvPr/>
        </p:nvCxnSpPr>
        <p:spPr>
          <a:xfrm>
            <a:off x="7016633" y="2337168"/>
            <a:ext cx="295665" cy="597046"/>
          </a:xfrm>
          <a:prstGeom prst="straightConnector1">
            <a:avLst/>
          </a:prstGeom>
          <a:ln>
            <a:solidFill>
              <a:srgbClr val="9BAA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Gerade Verbindung mit Pfeil 208"/>
          <p:cNvCxnSpPr>
            <a:endCxn id="1028" idx="2"/>
          </p:cNvCxnSpPr>
          <p:nvPr/>
        </p:nvCxnSpPr>
        <p:spPr>
          <a:xfrm>
            <a:off x="3390628" y="4117810"/>
            <a:ext cx="220183" cy="1577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Gerade Verbindung mit Pfeil 212"/>
          <p:cNvCxnSpPr>
            <a:stCxn id="289" idx="2"/>
            <a:endCxn id="87" idx="3"/>
          </p:cNvCxnSpPr>
          <p:nvPr/>
        </p:nvCxnSpPr>
        <p:spPr>
          <a:xfrm flipH="1">
            <a:off x="4603209" y="1615459"/>
            <a:ext cx="482904" cy="67314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Gerade Verbindung mit Pfeil 222"/>
          <p:cNvCxnSpPr>
            <a:stCxn id="290" idx="2"/>
            <a:endCxn id="21" idx="0"/>
          </p:cNvCxnSpPr>
          <p:nvPr/>
        </p:nvCxnSpPr>
        <p:spPr>
          <a:xfrm flipH="1">
            <a:off x="5276593" y="3147916"/>
            <a:ext cx="119602" cy="2496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Gerade Verbindung mit Pfeil 320"/>
          <p:cNvCxnSpPr>
            <a:stCxn id="291" idx="3"/>
            <a:endCxn id="19" idx="2"/>
          </p:cNvCxnSpPr>
          <p:nvPr/>
        </p:nvCxnSpPr>
        <p:spPr>
          <a:xfrm>
            <a:off x="2922700" y="5641699"/>
            <a:ext cx="312856" cy="174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feld 357"/>
          <p:cNvSpPr txBox="1"/>
          <p:nvPr/>
        </p:nvSpPr>
        <p:spPr>
          <a:xfrm>
            <a:off x="5430671" y="4383265"/>
            <a:ext cx="413246" cy="25736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Müll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Textfeld 358"/>
          <p:cNvSpPr txBox="1"/>
          <p:nvPr/>
        </p:nvSpPr>
        <p:spPr>
          <a:xfrm>
            <a:off x="5413096" y="4656018"/>
            <a:ext cx="643546" cy="257369"/>
          </a:xfrm>
          <a:prstGeom prst="rect">
            <a:avLst/>
          </a:prstGeom>
          <a:solidFill>
            <a:schemeClr val="bg1"/>
          </a:solidFill>
          <a:ln w="15875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Toiletten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0" name="Rechteck 359"/>
          <p:cNvSpPr/>
          <p:nvPr/>
        </p:nvSpPr>
        <p:spPr>
          <a:xfrm rot="5213335">
            <a:off x="4815582" y="4315039"/>
            <a:ext cx="46458" cy="184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1" name="Rechteck 360"/>
          <p:cNvSpPr/>
          <p:nvPr/>
        </p:nvSpPr>
        <p:spPr>
          <a:xfrm rot="5400000">
            <a:off x="6676075" y="5640641"/>
            <a:ext cx="113999" cy="217932"/>
          </a:xfrm>
          <a:prstGeom prst="rect">
            <a:avLst/>
          </a:prstGeom>
          <a:solidFill>
            <a:srgbClr val="9BAA08"/>
          </a:solidFill>
          <a:ln>
            <a:solidFill>
              <a:srgbClr val="9BAA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2" name="Rechteck 361"/>
          <p:cNvSpPr/>
          <p:nvPr/>
        </p:nvSpPr>
        <p:spPr>
          <a:xfrm rot="5400000">
            <a:off x="4145879" y="4439134"/>
            <a:ext cx="202679" cy="150245"/>
          </a:xfrm>
          <a:prstGeom prst="rect">
            <a:avLst/>
          </a:prstGeom>
          <a:solidFill>
            <a:srgbClr val="9BAA08"/>
          </a:solidFill>
          <a:ln>
            <a:solidFill>
              <a:srgbClr val="9BAA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9" name="Rechteck 148"/>
          <p:cNvSpPr/>
          <p:nvPr/>
        </p:nvSpPr>
        <p:spPr>
          <a:xfrm rot="150486">
            <a:off x="3432917" y="4815253"/>
            <a:ext cx="196363" cy="49645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80" name="Gerade Verbindung mit Pfeil 379"/>
          <p:cNvCxnSpPr/>
          <p:nvPr/>
        </p:nvCxnSpPr>
        <p:spPr>
          <a:xfrm rot="2855950" flipV="1">
            <a:off x="361889" y="4922402"/>
            <a:ext cx="1" cy="501261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Textfeld 380"/>
          <p:cNvSpPr txBox="1"/>
          <p:nvPr/>
        </p:nvSpPr>
        <p:spPr>
          <a:xfrm rot="2848958">
            <a:off x="184130" y="4985889"/>
            <a:ext cx="355518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de-DE" sz="2400" dirty="0" smtClean="0">
                <a:solidFill>
                  <a:schemeClr val="bg1"/>
                </a:solidFill>
              </a:rPr>
              <a:t>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34" name="Ellipse 333"/>
          <p:cNvSpPr/>
          <p:nvPr/>
        </p:nvSpPr>
        <p:spPr>
          <a:xfrm rot="566006">
            <a:off x="3123240" y="4771780"/>
            <a:ext cx="302070" cy="457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3" name="Ellipse 382"/>
          <p:cNvSpPr/>
          <p:nvPr/>
        </p:nvSpPr>
        <p:spPr>
          <a:xfrm rot="566006">
            <a:off x="3098081" y="4872899"/>
            <a:ext cx="302070" cy="457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4" name="Ellipse 383"/>
          <p:cNvSpPr/>
          <p:nvPr/>
        </p:nvSpPr>
        <p:spPr>
          <a:xfrm>
            <a:off x="3099784" y="4981168"/>
            <a:ext cx="302070" cy="457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5" name="Ellipse 384"/>
          <p:cNvSpPr/>
          <p:nvPr/>
        </p:nvSpPr>
        <p:spPr>
          <a:xfrm>
            <a:off x="3094955" y="5080235"/>
            <a:ext cx="302070" cy="457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6" name="Ellipse 385"/>
          <p:cNvSpPr/>
          <p:nvPr/>
        </p:nvSpPr>
        <p:spPr>
          <a:xfrm>
            <a:off x="3091548" y="5181035"/>
            <a:ext cx="302070" cy="457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7" name="Ellipse 386"/>
          <p:cNvSpPr/>
          <p:nvPr/>
        </p:nvSpPr>
        <p:spPr>
          <a:xfrm>
            <a:off x="3091548" y="5275162"/>
            <a:ext cx="302070" cy="4571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3" name="Textfeld 392"/>
          <p:cNvSpPr txBox="1"/>
          <p:nvPr/>
        </p:nvSpPr>
        <p:spPr>
          <a:xfrm>
            <a:off x="2197744" y="4893714"/>
            <a:ext cx="848781" cy="257369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rgbClr val="C00000"/>
            </a:solidFill>
            <a:prstDash val="dash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Marshalling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272224" y="6642556"/>
            <a:ext cx="871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Nico Blume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6652202" y="4799020"/>
            <a:ext cx="126845" cy="110910"/>
          </a:xfrm>
          <a:prstGeom prst="ellipse">
            <a:avLst/>
          </a:prstGeom>
          <a:solidFill>
            <a:srgbClr val="00B0F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2" name="Ellipse 191"/>
          <p:cNvSpPr/>
          <p:nvPr/>
        </p:nvSpPr>
        <p:spPr>
          <a:xfrm>
            <a:off x="7262875" y="3287494"/>
            <a:ext cx="86957" cy="87840"/>
          </a:xfrm>
          <a:prstGeom prst="ellipse">
            <a:avLst/>
          </a:prstGeom>
          <a:solidFill>
            <a:srgbClr val="00B0F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3" name="Ellipse 192"/>
          <p:cNvSpPr/>
          <p:nvPr/>
        </p:nvSpPr>
        <p:spPr>
          <a:xfrm>
            <a:off x="4110931" y="4412917"/>
            <a:ext cx="71846" cy="67938"/>
          </a:xfrm>
          <a:prstGeom prst="ellipse">
            <a:avLst/>
          </a:prstGeom>
          <a:solidFill>
            <a:srgbClr val="00B0F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4" name="Ellipse 193"/>
          <p:cNvSpPr/>
          <p:nvPr/>
        </p:nvSpPr>
        <p:spPr>
          <a:xfrm>
            <a:off x="4008122" y="2589815"/>
            <a:ext cx="87879" cy="97041"/>
          </a:xfrm>
          <a:prstGeom prst="ellipse">
            <a:avLst/>
          </a:prstGeom>
          <a:solidFill>
            <a:srgbClr val="00B0F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Kreuz 3"/>
          <p:cNvSpPr/>
          <p:nvPr/>
        </p:nvSpPr>
        <p:spPr>
          <a:xfrm rot="2560547">
            <a:off x="6635033" y="4577202"/>
            <a:ext cx="148701" cy="159259"/>
          </a:xfrm>
          <a:prstGeom prst="plus">
            <a:avLst>
              <a:gd name="adj" fmla="val 455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9" name="Kreuz 198"/>
          <p:cNvSpPr/>
          <p:nvPr/>
        </p:nvSpPr>
        <p:spPr>
          <a:xfrm rot="2560547">
            <a:off x="4017485" y="4303635"/>
            <a:ext cx="148701" cy="159259"/>
          </a:xfrm>
          <a:prstGeom prst="plus">
            <a:avLst>
              <a:gd name="adj" fmla="val 455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3" name="Kreuz 202"/>
          <p:cNvSpPr/>
          <p:nvPr/>
        </p:nvSpPr>
        <p:spPr>
          <a:xfrm rot="2560547">
            <a:off x="3542446" y="3541289"/>
            <a:ext cx="148701" cy="159259"/>
          </a:xfrm>
          <a:prstGeom prst="plus">
            <a:avLst>
              <a:gd name="adj" fmla="val 455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4" name="Kreuz 203"/>
          <p:cNvSpPr/>
          <p:nvPr/>
        </p:nvSpPr>
        <p:spPr>
          <a:xfrm rot="2560547">
            <a:off x="3428382" y="4333355"/>
            <a:ext cx="148701" cy="159259"/>
          </a:xfrm>
          <a:prstGeom prst="plus">
            <a:avLst>
              <a:gd name="adj" fmla="val 455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39" name="Gerade Verbindung 238"/>
          <p:cNvCxnSpPr/>
          <p:nvPr/>
        </p:nvCxnSpPr>
        <p:spPr>
          <a:xfrm flipV="1">
            <a:off x="3682200" y="4500088"/>
            <a:ext cx="337874" cy="35411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Gerade Verbindung 239"/>
          <p:cNvCxnSpPr/>
          <p:nvPr/>
        </p:nvCxnSpPr>
        <p:spPr>
          <a:xfrm flipV="1">
            <a:off x="3682200" y="4615597"/>
            <a:ext cx="371312" cy="38390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rade Verbindung 240"/>
          <p:cNvCxnSpPr/>
          <p:nvPr/>
        </p:nvCxnSpPr>
        <p:spPr>
          <a:xfrm flipV="1">
            <a:off x="3801387" y="4745559"/>
            <a:ext cx="261066" cy="27683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Gerade Verbindung 241"/>
          <p:cNvCxnSpPr/>
          <p:nvPr/>
        </p:nvCxnSpPr>
        <p:spPr>
          <a:xfrm flipV="1">
            <a:off x="3683170" y="4497837"/>
            <a:ext cx="201908" cy="198324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Gerade Verbindung 252"/>
          <p:cNvCxnSpPr/>
          <p:nvPr/>
        </p:nvCxnSpPr>
        <p:spPr>
          <a:xfrm flipV="1">
            <a:off x="3931920" y="4892570"/>
            <a:ext cx="125061" cy="12047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Gerade Verbindung 254"/>
          <p:cNvCxnSpPr/>
          <p:nvPr/>
        </p:nvCxnSpPr>
        <p:spPr>
          <a:xfrm flipV="1">
            <a:off x="6715625" y="5187321"/>
            <a:ext cx="125061" cy="12047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Gerade Verbindung 258"/>
          <p:cNvCxnSpPr/>
          <p:nvPr/>
        </p:nvCxnSpPr>
        <p:spPr>
          <a:xfrm flipV="1">
            <a:off x="6626966" y="5174218"/>
            <a:ext cx="125061" cy="12047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12" y="94110"/>
            <a:ext cx="11303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Gleichschenkliges Dreieck 14"/>
          <p:cNvSpPr/>
          <p:nvPr/>
        </p:nvSpPr>
        <p:spPr>
          <a:xfrm rot="1113001">
            <a:off x="3745792" y="4679983"/>
            <a:ext cx="1281872" cy="146955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7" name="Gerade Verbindung 16"/>
          <p:cNvCxnSpPr>
            <a:endCxn id="15" idx="2"/>
          </p:cNvCxnSpPr>
          <p:nvPr/>
        </p:nvCxnSpPr>
        <p:spPr>
          <a:xfrm flipH="1">
            <a:off x="3545334" y="5046343"/>
            <a:ext cx="796117" cy="861121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Gerade Verbindung 245"/>
          <p:cNvCxnSpPr/>
          <p:nvPr/>
        </p:nvCxnSpPr>
        <p:spPr>
          <a:xfrm flipH="1">
            <a:off x="3526044" y="5056338"/>
            <a:ext cx="1091425" cy="119377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hteck 223"/>
          <p:cNvSpPr/>
          <p:nvPr/>
        </p:nvSpPr>
        <p:spPr>
          <a:xfrm>
            <a:off x="3545444" y="5908632"/>
            <a:ext cx="201200" cy="4298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7" name="Rechteck 226"/>
          <p:cNvSpPr/>
          <p:nvPr/>
        </p:nvSpPr>
        <p:spPr>
          <a:xfrm rot="16200000">
            <a:off x="3333119" y="6066460"/>
            <a:ext cx="220756" cy="3466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>
          <a:xfrm>
            <a:off x="4109515" y="5298021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Gerade Verbindung 261"/>
          <p:cNvCxnSpPr/>
          <p:nvPr/>
        </p:nvCxnSpPr>
        <p:spPr>
          <a:xfrm>
            <a:off x="4203677" y="5189861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Gerade Verbindung 264"/>
          <p:cNvCxnSpPr/>
          <p:nvPr/>
        </p:nvCxnSpPr>
        <p:spPr>
          <a:xfrm>
            <a:off x="4008247" y="5404386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Gerade Verbindung 265"/>
          <p:cNvCxnSpPr/>
          <p:nvPr/>
        </p:nvCxnSpPr>
        <p:spPr>
          <a:xfrm>
            <a:off x="3910861" y="5523821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Gerade Verbindung 267"/>
          <p:cNvCxnSpPr/>
          <p:nvPr/>
        </p:nvCxnSpPr>
        <p:spPr>
          <a:xfrm>
            <a:off x="3808758" y="5634221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Gerade Verbindung 268"/>
          <p:cNvCxnSpPr/>
          <p:nvPr/>
        </p:nvCxnSpPr>
        <p:spPr>
          <a:xfrm>
            <a:off x="3699142" y="5751315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Gerade Verbindung 274"/>
          <p:cNvCxnSpPr/>
          <p:nvPr/>
        </p:nvCxnSpPr>
        <p:spPr>
          <a:xfrm>
            <a:off x="3602842" y="5847441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5156037" y="3397580"/>
            <a:ext cx="241112" cy="130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8" name="Ellipse 197"/>
          <p:cNvSpPr/>
          <p:nvPr/>
        </p:nvSpPr>
        <p:spPr>
          <a:xfrm>
            <a:off x="5312364" y="3427157"/>
            <a:ext cx="71846" cy="67938"/>
          </a:xfrm>
          <a:prstGeom prst="ellipse">
            <a:avLst/>
          </a:prstGeom>
          <a:solidFill>
            <a:srgbClr val="00B0F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88933" y="598514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Parken</a:t>
            </a:r>
            <a:endParaRPr lang="de-DE" sz="1200" dirty="0"/>
          </a:p>
        </p:txBody>
      </p:sp>
      <p:sp>
        <p:nvSpPr>
          <p:cNvPr id="215" name="Freihandform 214"/>
          <p:cNvSpPr/>
          <p:nvPr/>
        </p:nvSpPr>
        <p:spPr>
          <a:xfrm>
            <a:off x="4892407" y="4370624"/>
            <a:ext cx="310123" cy="2037117"/>
          </a:xfrm>
          <a:custGeom>
            <a:avLst/>
            <a:gdLst>
              <a:gd name="connsiteX0" fmla="*/ 0 w 273611"/>
              <a:gd name="connsiteY0" fmla="*/ 2066307 h 2066307"/>
              <a:gd name="connsiteX1" fmla="*/ 29689 w 273611"/>
              <a:gd name="connsiteY1" fmla="*/ 2042556 h 2066307"/>
              <a:gd name="connsiteX2" fmla="*/ 35626 w 273611"/>
              <a:gd name="connsiteY2" fmla="*/ 2024743 h 2066307"/>
              <a:gd name="connsiteX3" fmla="*/ 47502 w 273611"/>
              <a:gd name="connsiteY3" fmla="*/ 2012868 h 2066307"/>
              <a:gd name="connsiteX4" fmla="*/ 59377 w 273611"/>
              <a:gd name="connsiteY4" fmla="*/ 1977242 h 2066307"/>
              <a:gd name="connsiteX5" fmla="*/ 71252 w 273611"/>
              <a:gd name="connsiteY5" fmla="*/ 1959429 h 2066307"/>
              <a:gd name="connsiteX6" fmla="*/ 77190 w 273611"/>
              <a:gd name="connsiteY6" fmla="*/ 1941616 h 2066307"/>
              <a:gd name="connsiteX7" fmla="*/ 89065 w 273611"/>
              <a:gd name="connsiteY7" fmla="*/ 1923803 h 2066307"/>
              <a:gd name="connsiteX8" fmla="*/ 100941 w 273611"/>
              <a:gd name="connsiteY8" fmla="*/ 1888177 h 2066307"/>
              <a:gd name="connsiteX9" fmla="*/ 124691 w 273611"/>
              <a:gd name="connsiteY9" fmla="*/ 1846613 h 2066307"/>
              <a:gd name="connsiteX10" fmla="*/ 136567 w 273611"/>
              <a:gd name="connsiteY10" fmla="*/ 1810987 h 2066307"/>
              <a:gd name="connsiteX11" fmla="*/ 148442 w 273611"/>
              <a:gd name="connsiteY11" fmla="*/ 1775361 h 2066307"/>
              <a:gd name="connsiteX12" fmla="*/ 154380 w 273611"/>
              <a:gd name="connsiteY12" fmla="*/ 1757548 h 2066307"/>
              <a:gd name="connsiteX13" fmla="*/ 166255 w 273611"/>
              <a:gd name="connsiteY13" fmla="*/ 1739735 h 2066307"/>
              <a:gd name="connsiteX14" fmla="*/ 172193 w 273611"/>
              <a:gd name="connsiteY14" fmla="*/ 1715985 h 2066307"/>
              <a:gd name="connsiteX15" fmla="*/ 184068 w 273611"/>
              <a:gd name="connsiteY15" fmla="*/ 1680359 h 2066307"/>
              <a:gd name="connsiteX16" fmla="*/ 201881 w 273611"/>
              <a:gd name="connsiteY16" fmla="*/ 1626920 h 2066307"/>
              <a:gd name="connsiteX17" fmla="*/ 219694 w 273611"/>
              <a:gd name="connsiteY17" fmla="*/ 1573481 h 2066307"/>
              <a:gd name="connsiteX18" fmla="*/ 225632 w 273611"/>
              <a:gd name="connsiteY18" fmla="*/ 1555668 h 2066307"/>
              <a:gd name="connsiteX19" fmla="*/ 237507 w 273611"/>
              <a:gd name="connsiteY19" fmla="*/ 1537855 h 2066307"/>
              <a:gd name="connsiteX20" fmla="*/ 255320 w 273611"/>
              <a:gd name="connsiteY20" fmla="*/ 1466603 h 2066307"/>
              <a:gd name="connsiteX21" fmla="*/ 267195 w 273611"/>
              <a:gd name="connsiteY21" fmla="*/ 1419102 h 2066307"/>
              <a:gd name="connsiteX22" fmla="*/ 267195 w 273611"/>
              <a:gd name="connsiteY22" fmla="*/ 849086 h 2066307"/>
              <a:gd name="connsiteX23" fmla="*/ 261258 w 273611"/>
              <a:gd name="connsiteY23" fmla="*/ 819398 h 2066307"/>
              <a:gd name="connsiteX24" fmla="*/ 255320 w 273611"/>
              <a:gd name="connsiteY24" fmla="*/ 777834 h 2066307"/>
              <a:gd name="connsiteX25" fmla="*/ 249382 w 273611"/>
              <a:gd name="connsiteY25" fmla="*/ 754084 h 2066307"/>
              <a:gd name="connsiteX26" fmla="*/ 237507 w 273611"/>
              <a:gd name="connsiteY26" fmla="*/ 659081 h 2066307"/>
              <a:gd name="connsiteX27" fmla="*/ 225632 w 273611"/>
              <a:gd name="connsiteY27" fmla="*/ 605642 h 2066307"/>
              <a:gd name="connsiteX28" fmla="*/ 213756 w 273611"/>
              <a:gd name="connsiteY28" fmla="*/ 498764 h 2066307"/>
              <a:gd name="connsiteX29" fmla="*/ 207819 w 273611"/>
              <a:gd name="connsiteY29" fmla="*/ 469076 h 2066307"/>
              <a:gd name="connsiteX30" fmla="*/ 201881 w 273611"/>
              <a:gd name="connsiteY30" fmla="*/ 415637 h 2066307"/>
              <a:gd name="connsiteX31" fmla="*/ 195943 w 273611"/>
              <a:gd name="connsiteY31" fmla="*/ 385948 h 2066307"/>
              <a:gd name="connsiteX32" fmla="*/ 190006 w 273611"/>
              <a:gd name="connsiteY32" fmla="*/ 344385 h 2066307"/>
              <a:gd name="connsiteX33" fmla="*/ 184068 w 273611"/>
              <a:gd name="connsiteY33" fmla="*/ 314697 h 2066307"/>
              <a:gd name="connsiteX34" fmla="*/ 178130 w 273611"/>
              <a:gd name="connsiteY34" fmla="*/ 267195 h 2066307"/>
              <a:gd name="connsiteX35" fmla="*/ 172193 w 273611"/>
              <a:gd name="connsiteY35" fmla="*/ 237507 h 2066307"/>
              <a:gd name="connsiteX36" fmla="*/ 166255 w 273611"/>
              <a:gd name="connsiteY36" fmla="*/ 190006 h 2066307"/>
              <a:gd name="connsiteX37" fmla="*/ 154380 w 273611"/>
              <a:gd name="connsiteY37" fmla="*/ 136567 h 2066307"/>
              <a:gd name="connsiteX38" fmla="*/ 148442 w 273611"/>
              <a:gd name="connsiteY38" fmla="*/ 100941 h 2066307"/>
              <a:gd name="connsiteX39" fmla="*/ 142504 w 273611"/>
              <a:gd name="connsiteY39" fmla="*/ 77190 h 2066307"/>
              <a:gd name="connsiteX40" fmla="*/ 136567 w 273611"/>
              <a:gd name="connsiteY40" fmla="*/ 41564 h 2066307"/>
              <a:gd name="connsiteX41" fmla="*/ 130629 w 273611"/>
              <a:gd name="connsiteY41" fmla="*/ 0 h 206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73611" h="2066307">
                <a:moveTo>
                  <a:pt x="0" y="2066307"/>
                </a:moveTo>
                <a:cubicBezTo>
                  <a:pt x="9896" y="2058390"/>
                  <a:pt x="21441" y="2052178"/>
                  <a:pt x="29689" y="2042556"/>
                </a:cubicBezTo>
                <a:cubicBezTo>
                  <a:pt x="33762" y="2037804"/>
                  <a:pt x="32406" y="2030110"/>
                  <a:pt x="35626" y="2024743"/>
                </a:cubicBezTo>
                <a:cubicBezTo>
                  <a:pt x="38506" y="2019943"/>
                  <a:pt x="43543" y="2016826"/>
                  <a:pt x="47502" y="2012868"/>
                </a:cubicBezTo>
                <a:cubicBezTo>
                  <a:pt x="51460" y="2000993"/>
                  <a:pt x="52434" y="1987657"/>
                  <a:pt x="59377" y="1977242"/>
                </a:cubicBezTo>
                <a:cubicBezTo>
                  <a:pt x="63335" y="1971304"/>
                  <a:pt x="68061" y="1965812"/>
                  <a:pt x="71252" y="1959429"/>
                </a:cubicBezTo>
                <a:cubicBezTo>
                  <a:pt x="74051" y="1953831"/>
                  <a:pt x="74391" y="1947214"/>
                  <a:pt x="77190" y="1941616"/>
                </a:cubicBezTo>
                <a:cubicBezTo>
                  <a:pt x="80381" y="1935233"/>
                  <a:pt x="86167" y="1930324"/>
                  <a:pt x="89065" y="1923803"/>
                </a:cubicBezTo>
                <a:cubicBezTo>
                  <a:pt x="94149" y="1912364"/>
                  <a:pt x="96982" y="1900052"/>
                  <a:pt x="100941" y="1888177"/>
                </a:cubicBezTo>
                <a:cubicBezTo>
                  <a:pt x="116741" y="1840779"/>
                  <a:pt x="107314" y="1885710"/>
                  <a:pt x="124691" y="1846613"/>
                </a:cubicBezTo>
                <a:cubicBezTo>
                  <a:pt x="129775" y="1835174"/>
                  <a:pt x="132609" y="1822862"/>
                  <a:pt x="136567" y="1810987"/>
                </a:cubicBezTo>
                <a:lnTo>
                  <a:pt x="148442" y="1775361"/>
                </a:lnTo>
                <a:cubicBezTo>
                  <a:pt x="150421" y="1769423"/>
                  <a:pt x="150908" y="1762756"/>
                  <a:pt x="154380" y="1757548"/>
                </a:cubicBezTo>
                <a:lnTo>
                  <a:pt x="166255" y="1739735"/>
                </a:lnTo>
                <a:cubicBezTo>
                  <a:pt x="168234" y="1731818"/>
                  <a:pt x="169848" y="1723801"/>
                  <a:pt x="172193" y="1715985"/>
                </a:cubicBezTo>
                <a:cubicBezTo>
                  <a:pt x="175790" y="1703995"/>
                  <a:pt x="180110" y="1692234"/>
                  <a:pt x="184068" y="1680359"/>
                </a:cubicBezTo>
                <a:lnTo>
                  <a:pt x="201881" y="1626920"/>
                </a:lnTo>
                <a:lnTo>
                  <a:pt x="219694" y="1573481"/>
                </a:lnTo>
                <a:cubicBezTo>
                  <a:pt x="221673" y="1567543"/>
                  <a:pt x="222160" y="1560876"/>
                  <a:pt x="225632" y="1555668"/>
                </a:cubicBezTo>
                <a:lnTo>
                  <a:pt x="237507" y="1537855"/>
                </a:lnTo>
                <a:cubicBezTo>
                  <a:pt x="245503" y="1489882"/>
                  <a:pt x="239638" y="1513650"/>
                  <a:pt x="255320" y="1466603"/>
                </a:cubicBezTo>
                <a:cubicBezTo>
                  <a:pt x="260481" y="1451120"/>
                  <a:pt x="267195" y="1419102"/>
                  <a:pt x="267195" y="1419102"/>
                </a:cubicBezTo>
                <a:cubicBezTo>
                  <a:pt x="274172" y="1147014"/>
                  <a:pt x="277196" y="1159119"/>
                  <a:pt x="267195" y="849086"/>
                </a:cubicBezTo>
                <a:cubicBezTo>
                  <a:pt x="266870" y="838999"/>
                  <a:pt x="262917" y="829353"/>
                  <a:pt x="261258" y="819398"/>
                </a:cubicBezTo>
                <a:cubicBezTo>
                  <a:pt x="258957" y="805593"/>
                  <a:pt x="257824" y="791604"/>
                  <a:pt x="255320" y="777834"/>
                </a:cubicBezTo>
                <a:cubicBezTo>
                  <a:pt x="253860" y="769805"/>
                  <a:pt x="250842" y="762113"/>
                  <a:pt x="249382" y="754084"/>
                </a:cubicBezTo>
                <a:cubicBezTo>
                  <a:pt x="241595" y="711254"/>
                  <a:pt x="244114" y="705329"/>
                  <a:pt x="237507" y="659081"/>
                </a:cubicBezTo>
                <a:cubicBezTo>
                  <a:pt x="234995" y="641502"/>
                  <a:pt x="229951" y="622922"/>
                  <a:pt x="225632" y="605642"/>
                </a:cubicBezTo>
                <a:cubicBezTo>
                  <a:pt x="222595" y="575278"/>
                  <a:pt x="218560" y="529990"/>
                  <a:pt x="213756" y="498764"/>
                </a:cubicBezTo>
                <a:cubicBezTo>
                  <a:pt x="212221" y="488789"/>
                  <a:pt x="209246" y="479067"/>
                  <a:pt x="207819" y="469076"/>
                </a:cubicBezTo>
                <a:cubicBezTo>
                  <a:pt x="205284" y="451333"/>
                  <a:pt x="204416" y="433379"/>
                  <a:pt x="201881" y="415637"/>
                </a:cubicBezTo>
                <a:cubicBezTo>
                  <a:pt x="200454" y="405646"/>
                  <a:pt x="197602" y="395903"/>
                  <a:pt x="195943" y="385948"/>
                </a:cubicBezTo>
                <a:cubicBezTo>
                  <a:pt x="193642" y="372143"/>
                  <a:pt x="192307" y="358190"/>
                  <a:pt x="190006" y="344385"/>
                </a:cubicBezTo>
                <a:cubicBezTo>
                  <a:pt x="188347" y="334430"/>
                  <a:pt x="185603" y="324672"/>
                  <a:pt x="184068" y="314697"/>
                </a:cubicBezTo>
                <a:cubicBezTo>
                  <a:pt x="181641" y="298925"/>
                  <a:pt x="180556" y="282967"/>
                  <a:pt x="178130" y="267195"/>
                </a:cubicBezTo>
                <a:cubicBezTo>
                  <a:pt x="176595" y="257220"/>
                  <a:pt x="173728" y="247482"/>
                  <a:pt x="172193" y="237507"/>
                </a:cubicBezTo>
                <a:cubicBezTo>
                  <a:pt x="169767" y="221736"/>
                  <a:pt x="168512" y="205803"/>
                  <a:pt x="166255" y="190006"/>
                </a:cubicBezTo>
                <a:cubicBezTo>
                  <a:pt x="150829" y="82028"/>
                  <a:pt x="168521" y="200205"/>
                  <a:pt x="154380" y="136567"/>
                </a:cubicBezTo>
                <a:cubicBezTo>
                  <a:pt x="151768" y="124815"/>
                  <a:pt x="150803" y="112746"/>
                  <a:pt x="148442" y="100941"/>
                </a:cubicBezTo>
                <a:cubicBezTo>
                  <a:pt x="146841" y="92939"/>
                  <a:pt x="144104" y="85192"/>
                  <a:pt x="142504" y="77190"/>
                </a:cubicBezTo>
                <a:cubicBezTo>
                  <a:pt x="140143" y="65385"/>
                  <a:pt x="139179" y="53316"/>
                  <a:pt x="136567" y="41564"/>
                </a:cubicBezTo>
                <a:cubicBezTo>
                  <a:pt x="128125" y="3575"/>
                  <a:pt x="130629" y="46030"/>
                  <a:pt x="130629" y="0"/>
                </a:cubicBezTo>
              </a:path>
            </a:pathLst>
          </a:custGeom>
          <a:noFill/>
          <a:ln w="57150" cap="rnd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Freihandform 215"/>
          <p:cNvSpPr/>
          <p:nvPr/>
        </p:nvSpPr>
        <p:spPr>
          <a:xfrm>
            <a:off x="4799345" y="4335052"/>
            <a:ext cx="310123" cy="2037117"/>
          </a:xfrm>
          <a:custGeom>
            <a:avLst/>
            <a:gdLst>
              <a:gd name="connsiteX0" fmla="*/ 0 w 273611"/>
              <a:gd name="connsiteY0" fmla="*/ 2066307 h 2066307"/>
              <a:gd name="connsiteX1" fmla="*/ 29689 w 273611"/>
              <a:gd name="connsiteY1" fmla="*/ 2042556 h 2066307"/>
              <a:gd name="connsiteX2" fmla="*/ 35626 w 273611"/>
              <a:gd name="connsiteY2" fmla="*/ 2024743 h 2066307"/>
              <a:gd name="connsiteX3" fmla="*/ 47502 w 273611"/>
              <a:gd name="connsiteY3" fmla="*/ 2012868 h 2066307"/>
              <a:gd name="connsiteX4" fmla="*/ 59377 w 273611"/>
              <a:gd name="connsiteY4" fmla="*/ 1977242 h 2066307"/>
              <a:gd name="connsiteX5" fmla="*/ 71252 w 273611"/>
              <a:gd name="connsiteY5" fmla="*/ 1959429 h 2066307"/>
              <a:gd name="connsiteX6" fmla="*/ 77190 w 273611"/>
              <a:gd name="connsiteY6" fmla="*/ 1941616 h 2066307"/>
              <a:gd name="connsiteX7" fmla="*/ 89065 w 273611"/>
              <a:gd name="connsiteY7" fmla="*/ 1923803 h 2066307"/>
              <a:gd name="connsiteX8" fmla="*/ 100941 w 273611"/>
              <a:gd name="connsiteY8" fmla="*/ 1888177 h 2066307"/>
              <a:gd name="connsiteX9" fmla="*/ 124691 w 273611"/>
              <a:gd name="connsiteY9" fmla="*/ 1846613 h 2066307"/>
              <a:gd name="connsiteX10" fmla="*/ 136567 w 273611"/>
              <a:gd name="connsiteY10" fmla="*/ 1810987 h 2066307"/>
              <a:gd name="connsiteX11" fmla="*/ 148442 w 273611"/>
              <a:gd name="connsiteY11" fmla="*/ 1775361 h 2066307"/>
              <a:gd name="connsiteX12" fmla="*/ 154380 w 273611"/>
              <a:gd name="connsiteY12" fmla="*/ 1757548 h 2066307"/>
              <a:gd name="connsiteX13" fmla="*/ 166255 w 273611"/>
              <a:gd name="connsiteY13" fmla="*/ 1739735 h 2066307"/>
              <a:gd name="connsiteX14" fmla="*/ 172193 w 273611"/>
              <a:gd name="connsiteY14" fmla="*/ 1715985 h 2066307"/>
              <a:gd name="connsiteX15" fmla="*/ 184068 w 273611"/>
              <a:gd name="connsiteY15" fmla="*/ 1680359 h 2066307"/>
              <a:gd name="connsiteX16" fmla="*/ 201881 w 273611"/>
              <a:gd name="connsiteY16" fmla="*/ 1626920 h 2066307"/>
              <a:gd name="connsiteX17" fmla="*/ 219694 w 273611"/>
              <a:gd name="connsiteY17" fmla="*/ 1573481 h 2066307"/>
              <a:gd name="connsiteX18" fmla="*/ 225632 w 273611"/>
              <a:gd name="connsiteY18" fmla="*/ 1555668 h 2066307"/>
              <a:gd name="connsiteX19" fmla="*/ 237507 w 273611"/>
              <a:gd name="connsiteY19" fmla="*/ 1537855 h 2066307"/>
              <a:gd name="connsiteX20" fmla="*/ 255320 w 273611"/>
              <a:gd name="connsiteY20" fmla="*/ 1466603 h 2066307"/>
              <a:gd name="connsiteX21" fmla="*/ 267195 w 273611"/>
              <a:gd name="connsiteY21" fmla="*/ 1419102 h 2066307"/>
              <a:gd name="connsiteX22" fmla="*/ 267195 w 273611"/>
              <a:gd name="connsiteY22" fmla="*/ 849086 h 2066307"/>
              <a:gd name="connsiteX23" fmla="*/ 261258 w 273611"/>
              <a:gd name="connsiteY23" fmla="*/ 819398 h 2066307"/>
              <a:gd name="connsiteX24" fmla="*/ 255320 w 273611"/>
              <a:gd name="connsiteY24" fmla="*/ 777834 h 2066307"/>
              <a:gd name="connsiteX25" fmla="*/ 249382 w 273611"/>
              <a:gd name="connsiteY25" fmla="*/ 754084 h 2066307"/>
              <a:gd name="connsiteX26" fmla="*/ 237507 w 273611"/>
              <a:gd name="connsiteY26" fmla="*/ 659081 h 2066307"/>
              <a:gd name="connsiteX27" fmla="*/ 225632 w 273611"/>
              <a:gd name="connsiteY27" fmla="*/ 605642 h 2066307"/>
              <a:gd name="connsiteX28" fmla="*/ 213756 w 273611"/>
              <a:gd name="connsiteY28" fmla="*/ 498764 h 2066307"/>
              <a:gd name="connsiteX29" fmla="*/ 207819 w 273611"/>
              <a:gd name="connsiteY29" fmla="*/ 469076 h 2066307"/>
              <a:gd name="connsiteX30" fmla="*/ 201881 w 273611"/>
              <a:gd name="connsiteY30" fmla="*/ 415637 h 2066307"/>
              <a:gd name="connsiteX31" fmla="*/ 195943 w 273611"/>
              <a:gd name="connsiteY31" fmla="*/ 385948 h 2066307"/>
              <a:gd name="connsiteX32" fmla="*/ 190006 w 273611"/>
              <a:gd name="connsiteY32" fmla="*/ 344385 h 2066307"/>
              <a:gd name="connsiteX33" fmla="*/ 184068 w 273611"/>
              <a:gd name="connsiteY33" fmla="*/ 314697 h 2066307"/>
              <a:gd name="connsiteX34" fmla="*/ 178130 w 273611"/>
              <a:gd name="connsiteY34" fmla="*/ 267195 h 2066307"/>
              <a:gd name="connsiteX35" fmla="*/ 172193 w 273611"/>
              <a:gd name="connsiteY35" fmla="*/ 237507 h 2066307"/>
              <a:gd name="connsiteX36" fmla="*/ 166255 w 273611"/>
              <a:gd name="connsiteY36" fmla="*/ 190006 h 2066307"/>
              <a:gd name="connsiteX37" fmla="*/ 154380 w 273611"/>
              <a:gd name="connsiteY37" fmla="*/ 136567 h 2066307"/>
              <a:gd name="connsiteX38" fmla="*/ 148442 w 273611"/>
              <a:gd name="connsiteY38" fmla="*/ 100941 h 2066307"/>
              <a:gd name="connsiteX39" fmla="*/ 142504 w 273611"/>
              <a:gd name="connsiteY39" fmla="*/ 77190 h 2066307"/>
              <a:gd name="connsiteX40" fmla="*/ 136567 w 273611"/>
              <a:gd name="connsiteY40" fmla="*/ 41564 h 2066307"/>
              <a:gd name="connsiteX41" fmla="*/ 130629 w 273611"/>
              <a:gd name="connsiteY41" fmla="*/ 0 h 206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73611" h="2066307">
                <a:moveTo>
                  <a:pt x="0" y="2066307"/>
                </a:moveTo>
                <a:cubicBezTo>
                  <a:pt x="9896" y="2058390"/>
                  <a:pt x="21441" y="2052178"/>
                  <a:pt x="29689" y="2042556"/>
                </a:cubicBezTo>
                <a:cubicBezTo>
                  <a:pt x="33762" y="2037804"/>
                  <a:pt x="32406" y="2030110"/>
                  <a:pt x="35626" y="2024743"/>
                </a:cubicBezTo>
                <a:cubicBezTo>
                  <a:pt x="38506" y="2019943"/>
                  <a:pt x="43543" y="2016826"/>
                  <a:pt x="47502" y="2012868"/>
                </a:cubicBezTo>
                <a:cubicBezTo>
                  <a:pt x="51460" y="2000993"/>
                  <a:pt x="52434" y="1987657"/>
                  <a:pt x="59377" y="1977242"/>
                </a:cubicBezTo>
                <a:cubicBezTo>
                  <a:pt x="63335" y="1971304"/>
                  <a:pt x="68061" y="1965812"/>
                  <a:pt x="71252" y="1959429"/>
                </a:cubicBezTo>
                <a:cubicBezTo>
                  <a:pt x="74051" y="1953831"/>
                  <a:pt x="74391" y="1947214"/>
                  <a:pt x="77190" y="1941616"/>
                </a:cubicBezTo>
                <a:cubicBezTo>
                  <a:pt x="80381" y="1935233"/>
                  <a:pt x="86167" y="1930324"/>
                  <a:pt x="89065" y="1923803"/>
                </a:cubicBezTo>
                <a:cubicBezTo>
                  <a:pt x="94149" y="1912364"/>
                  <a:pt x="96982" y="1900052"/>
                  <a:pt x="100941" y="1888177"/>
                </a:cubicBezTo>
                <a:cubicBezTo>
                  <a:pt x="116741" y="1840779"/>
                  <a:pt x="107314" y="1885710"/>
                  <a:pt x="124691" y="1846613"/>
                </a:cubicBezTo>
                <a:cubicBezTo>
                  <a:pt x="129775" y="1835174"/>
                  <a:pt x="132609" y="1822862"/>
                  <a:pt x="136567" y="1810987"/>
                </a:cubicBezTo>
                <a:lnTo>
                  <a:pt x="148442" y="1775361"/>
                </a:lnTo>
                <a:cubicBezTo>
                  <a:pt x="150421" y="1769423"/>
                  <a:pt x="150908" y="1762756"/>
                  <a:pt x="154380" y="1757548"/>
                </a:cubicBezTo>
                <a:lnTo>
                  <a:pt x="166255" y="1739735"/>
                </a:lnTo>
                <a:cubicBezTo>
                  <a:pt x="168234" y="1731818"/>
                  <a:pt x="169848" y="1723801"/>
                  <a:pt x="172193" y="1715985"/>
                </a:cubicBezTo>
                <a:cubicBezTo>
                  <a:pt x="175790" y="1703995"/>
                  <a:pt x="180110" y="1692234"/>
                  <a:pt x="184068" y="1680359"/>
                </a:cubicBezTo>
                <a:lnTo>
                  <a:pt x="201881" y="1626920"/>
                </a:lnTo>
                <a:lnTo>
                  <a:pt x="219694" y="1573481"/>
                </a:lnTo>
                <a:cubicBezTo>
                  <a:pt x="221673" y="1567543"/>
                  <a:pt x="222160" y="1560876"/>
                  <a:pt x="225632" y="1555668"/>
                </a:cubicBezTo>
                <a:lnTo>
                  <a:pt x="237507" y="1537855"/>
                </a:lnTo>
                <a:cubicBezTo>
                  <a:pt x="245503" y="1489882"/>
                  <a:pt x="239638" y="1513650"/>
                  <a:pt x="255320" y="1466603"/>
                </a:cubicBezTo>
                <a:cubicBezTo>
                  <a:pt x="260481" y="1451120"/>
                  <a:pt x="267195" y="1419102"/>
                  <a:pt x="267195" y="1419102"/>
                </a:cubicBezTo>
                <a:cubicBezTo>
                  <a:pt x="274172" y="1147014"/>
                  <a:pt x="277196" y="1159119"/>
                  <a:pt x="267195" y="849086"/>
                </a:cubicBezTo>
                <a:cubicBezTo>
                  <a:pt x="266870" y="838999"/>
                  <a:pt x="262917" y="829353"/>
                  <a:pt x="261258" y="819398"/>
                </a:cubicBezTo>
                <a:cubicBezTo>
                  <a:pt x="258957" y="805593"/>
                  <a:pt x="257824" y="791604"/>
                  <a:pt x="255320" y="777834"/>
                </a:cubicBezTo>
                <a:cubicBezTo>
                  <a:pt x="253860" y="769805"/>
                  <a:pt x="250842" y="762113"/>
                  <a:pt x="249382" y="754084"/>
                </a:cubicBezTo>
                <a:cubicBezTo>
                  <a:pt x="241595" y="711254"/>
                  <a:pt x="244114" y="705329"/>
                  <a:pt x="237507" y="659081"/>
                </a:cubicBezTo>
                <a:cubicBezTo>
                  <a:pt x="234995" y="641502"/>
                  <a:pt x="229951" y="622922"/>
                  <a:pt x="225632" y="605642"/>
                </a:cubicBezTo>
                <a:cubicBezTo>
                  <a:pt x="222595" y="575278"/>
                  <a:pt x="218560" y="529990"/>
                  <a:pt x="213756" y="498764"/>
                </a:cubicBezTo>
                <a:cubicBezTo>
                  <a:pt x="212221" y="488789"/>
                  <a:pt x="209246" y="479067"/>
                  <a:pt x="207819" y="469076"/>
                </a:cubicBezTo>
                <a:cubicBezTo>
                  <a:pt x="205284" y="451333"/>
                  <a:pt x="204416" y="433379"/>
                  <a:pt x="201881" y="415637"/>
                </a:cubicBezTo>
                <a:cubicBezTo>
                  <a:pt x="200454" y="405646"/>
                  <a:pt x="197602" y="395903"/>
                  <a:pt x="195943" y="385948"/>
                </a:cubicBezTo>
                <a:cubicBezTo>
                  <a:pt x="193642" y="372143"/>
                  <a:pt x="192307" y="358190"/>
                  <a:pt x="190006" y="344385"/>
                </a:cubicBezTo>
                <a:cubicBezTo>
                  <a:pt x="188347" y="334430"/>
                  <a:pt x="185603" y="324672"/>
                  <a:pt x="184068" y="314697"/>
                </a:cubicBezTo>
                <a:cubicBezTo>
                  <a:pt x="181641" y="298925"/>
                  <a:pt x="180556" y="282967"/>
                  <a:pt x="178130" y="267195"/>
                </a:cubicBezTo>
                <a:cubicBezTo>
                  <a:pt x="176595" y="257220"/>
                  <a:pt x="173728" y="247482"/>
                  <a:pt x="172193" y="237507"/>
                </a:cubicBezTo>
                <a:cubicBezTo>
                  <a:pt x="169767" y="221736"/>
                  <a:pt x="168512" y="205803"/>
                  <a:pt x="166255" y="190006"/>
                </a:cubicBezTo>
                <a:cubicBezTo>
                  <a:pt x="150829" y="82028"/>
                  <a:pt x="168521" y="200205"/>
                  <a:pt x="154380" y="136567"/>
                </a:cubicBezTo>
                <a:cubicBezTo>
                  <a:pt x="151768" y="124815"/>
                  <a:pt x="150803" y="112746"/>
                  <a:pt x="148442" y="100941"/>
                </a:cubicBezTo>
                <a:cubicBezTo>
                  <a:pt x="146841" y="92939"/>
                  <a:pt x="144104" y="85192"/>
                  <a:pt x="142504" y="77190"/>
                </a:cubicBezTo>
                <a:cubicBezTo>
                  <a:pt x="140143" y="65385"/>
                  <a:pt x="139179" y="53316"/>
                  <a:pt x="136567" y="41564"/>
                </a:cubicBezTo>
                <a:cubicBezTo>
                  <a:pt x="128125" y="3575"/>
                  <a:pt x="130629" y="46030"/>
                  <a:pt x="130629" y="0"/>
                </a:cubicBezTo>
              </a:path>
            </a:pathLst>
          </a:custGeom>
          <a:noFill/>
          <a:ln w="76200" cap="rnd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reihandform 8"/>
          <p:cNvSpPr/>
          <p:nvPr/>
        </p:nvSpPr>
        <p:spPr>
          <a:xfrm>
            <a:off x="4848987" y="4352871"/>
            <a:ext cx="310123" cy="2037117"/>
          </a:xfrm>
          <a:custGeom>
            <a:avLst/>
            <a:gdLst>
              <a:gd name="connsiteX0" fmla="*/ 0 w 273611"/>
              <a:gd name="connsiteY0" fmla="*/ 2066307 h 2066307"/>
              <a:gd name="connsiteX1" fmla="*/ 29689 w 273611"/>
              <a:gd name="connsiteY1" fmla="*/ 2042556 h 2066307"/>
              <a:gd name="connsiteX2" fmla="*/ 35626 w 273611"/>
              <a:gd name="connsiteY2" fmla="*/ 2024743 h 2066307"/>
              <a:gd name="connsiteX3" fmla="*/ 47502 w 273611"/>
              <a:gd name="connsiteY3" fmla="*/ 2012868 h 2066307"/>
              <a:gd name="connsiteX4" fmla="*/ 59377 w 273611"/>
              <a:gd name="connsiteY4" fmla="*/ 1977242 h 2066307"/>
              <a:gd name="connsiteX5" fmla="*/ 71252 w 273611"/>
              <a:gd name="connsiteY5" fmla="*/ 1959429 h 2066307"/>
              <a:gd name="connsiteX6" fmla="*/ 77190 w 273611"/>
              <a:gd name="connsiteY6" fmla="*/ 1941616 h 2066307"/>
              <a:gd name="connsiteX7" fmla="*/ 89065 w 273611"/>
              <a:gd name="connsiteY7" fmla="*/ 1923803 h 2066307"/>
              <a:gd name="connsiteX8" fmla="*/ 100941 w 273611"/>
              <a:gd name="connsiteY8" fmla="*/ 1888177 h 2066307"/>
              <a:gd name="connsiteX9" fmla="*/ 124691 w 273611"/>
              <a:gd name="connsiteY9" fmla="*/ 1846613 h 2066307"/>
              <a:gd name="connsiteX10" fmla="*/ 136567 w 273611"/>
              <a:gd name="connsiteY10" fmla="*/ 1810987 h 2066307"/>
              <a:gd name="connsiteX11" fmla="*/ 148442 w 273611"/>
              <a:gd name="connsiteY11" fmla="*/ 1775361 h 2066307"/>
              <a:gd name="connsiteX12" fmla="*/ 154380 w 273611"/>
              <a:gd name="connsiteY12" fmla="*/ 1757548 h 2066307"/>
              <a:gd name="connsiteX13" fmla="*/ 166255 w 273611"/>
              <a:gd name="connsiteY13" fmla="*/ 1739735 h 2066307"/>
              <a:gd name="connsiteX14" fmla="*/ 172193 w 273611"/>
              <a:gd name="connsiteY14" fmla="*/ 1715985 h 2066307"/>
              <a:gd name="connsiteX15" fmla="*/ 184068 w 273611"/>
              <a:gd name="connsiteY15" fmla="*/ 1680359 h 2066307"/>
              <a:gd name="connsiteX16" fmla="*/ 201881 w 273611"/>
              <a:gd name="connsiteY16" fmla="*/ 1626920 h 2066307"/>
              <a:gd name="connsiteX17" fmla="*/ 219694 w 273611"/>
              <a:gd name="connsiteY17" fmla="*/ 1573481 h 2066307"/>
              <a:gd name="connsiteX18" fmla="*/ 225632 w 273611"/>
              <a:gd name="connsiteY18" fmla="*/ 1555668 h 2066307"/>
              <a:gd name="connsiteX19" fmla="*/ 237507 w 273611"/>
              <a:gd name="connsiteY19" fmla="*/ 1537855 h 2066307"/>
              <a:gd name="connsiteX20" fmla="*/ 255320 w 273611"/>
              <a:gd name="connsiteY20" fmla="*/ 1466603 h 2066307"/>
              <a:gd name="connsiteX21" fmla="*/ 267195 w 273611"/>
              <a:gd name="connsiteY21" fmla="*/ 1419102 h 2066307"/>
              <a:gd name="connsiteX22" fmla="*/ 267195 w 273611"/>
              <a:gd name="connsiteY22" fmla="*/ 849086 h 2066307"/>
              <a:gd name="connsiteX23" fmla="*/ 261258 w 273611"/>
              <a:gd name="connsiteY23" fmla="*/ 819398 h 2066307"/>
              <a:gd name="connsiteX24" fmla="*/ 255320 w 273611"/>
              <a:gd name="connsiteY24" fmla="*/ 777834 h 2066307"/>
              <a:gd name="connsiteX25" fmla="*/ 249382 w 273611"/>
              <a:gd name="connsiteY25" fmla="*/ 754084 h 2066307"/>
              <a:gd name="connsiteX26" fmla="*/ 237507 w 273611"/>
              <a:gd name="connsiteY26" fmla="*/ 659081 h 2066307"/>
              <a:gd name="connsiteX27" fmla="*/ 225632 w 273611"/>
              <a:gd name="connsiteY27" fmla="*/ 605642 h 2066307"/>
              <a:gd name="connsiteX28" fmla="*/ 213756 w 273611"/>
              <a:gd name="connsiteY28" fmla="*/ 498764 h 2066307"/>
              <a:gd name="connsiteX29" fmla="*/ 207819 w 273611"/>
              <a:gd name="connsiteY29" fmla="*/ 469076 h 2066307"/>
              <a:gd name="connsiteX30" fmla="*/ 201881 w 273611"/>
              <a:gd name="connsiteY30" fmla="*/ 415637 h 2066307"/>
              <a:gd name="connsiteX31" fmla="*/ 195943 w 273611"/>
              <a:gd name="connsiteY31" fmla="*/ 385948 h 2066307"/>
              <a:gd name="connsiteX32" fmla="*/ 190006 w 273611"/>
              <a:gd name="connsiteY32" fmla="*/ 344385 h 2066307"/>
              <a:gd name="connsiteX33" fmla="*/ 184068 w 273611"/>
              <a:gd name="connsiteY33" fmla="*/ 314697 h 2066307"/>
              <a:gd name="connsiteX34" fmla="*/ 178130 w 273611"/>
              <a:gd name="connsiteY34" fmla="*/ 267195 h 2066307"/>
              <a:gd name="connsiteX35" fmla="*/ 172193 w 273611"/>
              <a:gd name="connsiteY35" fmla="*/ 237507 h 2066307"/>
              <a:gd name="connsiteX36" fmla="*/ 166255 w 273611"/>
              <a:gd name="connsiteY36" fmla="*/ 190006 h 2066307"/>
              <a:gd name="connsiteX37" fmla="*/ 154380 w 273611"/>
              <a:gd name="connsiteY37" fmla="*/ 136567 h 2066307"/>
              <a:gd name="connsiteX38" fmla="*/ 148442 w 273611"/>
              <a:gd name="connsiteY38" fmla="*/ 100941 h 2066307"/>
              <a:gd name="connsiteX39" fmla="*/ 142504 w 273611"/>
              <a:gd name="connsiteY39" fmla="*/ 77190 h 2066307"/>
              <a:gd name="connsiteX40" fmla="*/ 136567 w 273611"/>
              <a:gd name="connsiteY40" fmla="*/ 41564 h 2066307"/>
              <a:gd name="connsiteX41" fmla="*/ 130629 w 273611"/>
              <a:gd name="connsiteY41" fmla="*/ 0 h 206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73611" h="2066307">
                <a:moveTo>
                  <a:pt x="0" y="2066307"/>
                </a:moveTo>
                <a:cubicBezTo>
                  <a:pt x="9896" y="2058390"/>
                  <a:pt x="21441" y="2052178"/>
                  <a:pt x="29689" y="2042556"/>
                </a:cubicBezTo>
                <a:cubicBezTo>
                  <a:pt x="33762" y="2037804"/>
                  <a:pt x="32406" y="2030110"/>
                  <a:pt x="35626" y="2024743"/>
                </a:cubicBezTo>
                <a:cubicBezTo>
                  <a:pt x="38506" y="2019943"/>
                  <a:pt x="43543" y="2016826"/>
                  <a:pt x="47502" y="2012868"/>
                </a:cubicBezTo>
                <a:cubicBezTo>
                  <a:pt x="51460" y="2000993"/>
                  <a:pt x="52434" y="1987657"/>
                  <a:pt x="59377" y="1977242"/>
                </a:cubicBezTo>
                <a:cubicBezTo>
                  <a:pt x="63335" y="1971304"/>
                  <a:pt x="68061" y="1965812"/>
                  <a:pt x="71252" y="1959429"/>
                </a:cubicBezTo>
                <a:cubicBezTo>
                  <a:pt x="74051" y="1953831"/>
                  <a:pt x="74391" y="1947214"/>
                  <a:pt x="77190" y="1941616"/>
                </a:cubicBezTo>
                <a:cubicBezTo>
                  <a:pt x="80381" y="1935233"/>
                  <a:pt x="86167" y="1930324"/>
                  <a:pt x="89065" y="1923803"/>
                </a:cubicBezTo>
                <a:cubicBezTo>
                  <a:pt x="94149" y="1912364"/>
                  <a:pt x="96982" y="1900052"/>
                  <a:pt x="100941" y="1888177"/>
                </a:cubicBezTo>
                <a:cubicBezTo>
                  <a:pt x="116741" y="1840779"/>
                  <a:pt x="107314" y="1885710"/>
                  <a:pt x="124691" y="1846613"/>
                </a:cubicBezTo>
                <a:cubicBezTo>
                  <a:pt x="129775" y="1835174"/>
                  <a:pt x="132609" y="1822862"/>
                  <a:pt x="136567" y="1810987"/>
                </a:cubicBezTo>
                <a:lnTo>
                  <a:pt x="148442" y="1775361"/>
                </a:lnTo>
                <a:cubicBezTo>
                  <a:pt x="150421" y="1769423"/>
                  <a:pt x="150908" y="1762756"/>
                  <a:pt x="154380" y="1757548"/>
                </a:cubicBezTo>
                <a:lnTo>
                  <a:pt x="166255" y="1739735"/>
                </a:lnTo>
                <a:cubicBezTo>
                  <a:pt x="168234" y="1731818"/>
                  <a:pt x="169848" y="1723801"/>
                  <a:pt x="172193" y="1715985"/>
                </a:cubicBezTo>
                <a:cubicBezTo>
                  <a:pt x="175790" y="1703995"/>
                  <a:pt x="180110" y="1692234"/>
                  <a:pt x="184068" y="1680359"/>
                </a:cubicBezTo>
                <a:lnTo>
                  <a:pt x="201881" y="1626920"/>
                </a:lnTo>
                <a:lnTo>
                  <a:pt x="219694" y="1573481"/>
                </a:lnTo>
                <a:cubicBezTo>
                  <a:pt x="221673" y="1567543"/>
                  <a:pt x="222160" y="1560876"/>
                  <a:pt x="225632" y="1555668"/>
                </a:cubicBezTo>
                <a:lnTo>
                  <a:pt x="237507" y="1537855"/>
                </a:lnTo>
                <a:cubicBezTo>
                  <a:pt x="245503" y="1489882"/>
                  <a:pt x="239638" y="1513650"/>
                  <a:pt x="255320" y="1466603"/>
                </a:cubicBezTo>
                <a:cubicBezTo>
                  <a:pt x="260481" y="1451120"/>
                  <a:pt x="267195" y="1419102"/>
                  <a:pt x="267195" y="1419102"/>
                </a:cubicBezTo>
                <a:cubicBezTo>
                  <a:pt x="274172" y="1147014"/>
                  <a:pt x="277196" y="1159119"/>
                  <a:pt x="267195" y="849086"/>
                </a:cubicBezTo>
                <a:cubicBezTo>
                  <a:pt x="266870" y="838999"/>
                  <a:pt x="262917" y="829353"/>
                  <a:pt x="261258" y="819398"/>
                </a:cubicBezTo>
                <a:cubicBezTo>
                  <a:pt x="258957" y="805593"/>
                  <a:pt x="257824" y="791604"/>
                  <a:pt x="255320" y="777834"/>
                </a:cubicBezTo>
                <a:cubicBezTo>
                  <a:pt x="253860" y="769805"/>
                  <a:pt x="250842" y="762113"/>
                  <a:pt x="249382" y="754084"/>
                </a:cubicBezTo>
                <a:cubicBezTo>
                  <a:pt x="241595" y="711254"/>
                  <a:pt x="244114" y="705329"/>
                  <a:pt x="237507" y="659081"/>
                </a:cubicBezTo>
                <a:cubicBezTo>
                  <a:pt x="234995" y="641502"/>
                  <a:pt x="229951" y="622922"/>
                  <a:pt x="225632" y="605642"/>
                </a:cubicBezTo>
                <a:cubicBezTo>
                  <a:pt x="222595" y="575278"/>
                  <a:pt x="218560" y="529990"/>
                  <a:pt x="213756" y="498764"/>
                </a:cubicBezTo>
                <a:cubicBezTo>
                  <a:pt x="212221" y="488789"/>
                  <a:pt x="209246" y="479067"/>
                  <a:pt x="207819" y="469076"/>
                </a:cubicBezTo>
                <a:cubicBezTo>
                  <a:pt x="205284" y="451333"/>
                  <a:pt x="204416" y="433379"/>
                  <a:pt x="201881" y="415637"/>
                </a:cubicBezTo>
                <a:cubicBezTo>
                  <a:pt x="200454" y="405646"/>
                  <a:pt x="197602" y="395903"/>
                  <a:pt x="195943" y="385948"/>
                </a:cubicBezTo>
                <a:cubicBezTo>
                  <a:pt x="193642" y="372143"/>
                  <a:pt x="192307" y="358190"/>
                  <a:pt x="190006" y="344385"/>
                </a:cubicBezTo>
                <a:cubicBezTo>
                  <a:pt x="188347" y="334430"/>
                  <a:pt x="185603" y="324672"/>
                  <a:pt x="184068" y="314697"/>
                </a:cubicBezTo>
                <a:cubicBezTo>
                  <a:pt x="181641" y="298925"/>
                  <a:pt x="180556" y="282967"/>
                  <a:pt x="178130" y="267195"/>
                </a:cubicBezTo>
                <a:cubicBezTo>
                  <a:pt x="176595" y="257220"/>
                  <a:pt x="173728" y="247482"/>
                  <a:pt x="172193" y="237507"/>
                </a:cubicBezTo>
                <a:cubicBezTo>
                  <a:pt x="169767" y="221736"/>
                  <a:pt x="168512" y="205803"/>
                  <a:pt x="166255" y="190006"/>
                </a:cubicBezTo>
                <a:cubicBezTo>
                  <a:pt x="150829" y="82028"/>
                  <a:pt x="168521" y="200205"/>
                  <a:pt x="154380" y="136567"/>
                </a:cubicBezTo>
                <a:cubicBezTo>
                  <a:pt x="151768" y="124815"/>
                  <a:pt x="150803" y="112746"/>
                  <a:pt x="148442" y="100941"/>
                </a:cubicBezTo>
                <a:cubicBezTo>
                  <a:pt x="146841" y="92939"/>
                  <a:pt x="144104" y="85192"/>
                  <a:pt x="142504" y="77190"/>
                </a:cubicBezTo>
                <a:cubicBezTo>
                  <a:pt x="140143" y="65385"/>
                  <a:pt x="139179" y="53316"/>
                  <a:pt x="136567" y="41564"/>
                </a:cubicBezTo>
                <a:cubicBezTo>
                  <a:pt x="128125" y="3575"/>
                  <a:pt x="130629" y="46030"/>
                  <a:pt x="130629" y="0"/>
                </a:cubicBezTo>
              </a:path>
            </a:pathLst>
          </a:custGeom>
          <a:noFill/>
          <a:ln w="57150" cap="rnd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7" name="Rechteck 186"/>
          <p:cNvSpPr/>
          <p:nvPr/>
        </p:nvSpPr>
        <p:spPr>
          <a:xfrm rot="5400000">
            <a:off x="4697468" y="4740135"/>
            <a:ext cx="361021" cy="2647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 rot="18339807">
            <a:off x="4575487" y="4755022"/>
            <a:ext cx="583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gesperrt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hteck 227"/>
          <p:cNvSpPr/>
          <p:nvPr/>
        </p:nvSpPr>
        <p:spPr>
          <a:xfrm rot="1985385">
            <a:off x="4691346" y="6154813"/>
            <a:ext cx="144626" cy="1732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22" name="Gerade Verbindung 221"/>
          <p:cNvCxnSpPr/>
          <p:nvPr/>
        </p:nvCxnSpPr>
        <p:spPr>
          <a:xfrm flipH="1">
            <a:off x="3270195" y="6357292"/>
            <a:ext cx="1529151" cy="470"/>
          </a:xfrm>
          <a:prstGeom prst="line">
            <a:avLst/>
          </a:pr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 flipH="1">
            <a:off x="6624108" y="6338479"/>
            <a:ext cx="232246" cy="0"/>
          </a:xfrm>
          <a:prstGeom prst="line">
            <a:avLst/>
          </a:prstGeom>
          <a:ln w="539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 flipH="1">
            <a:off x="-10667" y="6458574"/>
            <a:ext cx="4872546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Gerade Verbindung 230"/>
          <p:cNvCxnSpPr/>
          <p:nvPr/>
        </p:nvCxnSpPr>
        <p:spPr>
          <a:xfrm flipH="1">
            <a:off x="-19099" y="6366691"/>
            <a:ext cx="2672406" cy="2739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>
            <a:off x="-10667" y="6407686"/>
            <a:ext cx="4863474" cy="1054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525394" y="4684662"/>
            <a:ext cx="212105" cy="3671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Rechteck 236"/>
          <p:cNvSpPr/>
          <p:nvPr/>
        </p:nvSpPr>
        <p:spPr>
          <a:xfrm>
            <a:off x="4458496" y="4751316"/>
            <a:ext cx="70983" cy="2971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8" name="Rechteck 237"/>
          <p:cNvSpPr/>
          <p:nvPr/>
        </p:nvSpPr>
        <p:spPr>
          <a:xfrm>
            <a:off x="4419253" y="4781783"/>
            <a:ext cx="45719" cy="2684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Rechteck 243"/>
          <p:cNvSpPr/>
          <p:nvPr/>
        </p:nvSpPr>
        <p:spPr>
          <a:xfrm>
            <a:off x="4376010" y="4811701"/>
            <a:ext cx="45719" cy="2368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Rechteck 244"/>
          <p:cNvSpPr/>
          <p:nvPr/>
        </p:nvSpPr>
        <p:spPr>
          <a:xfrm>
            <a:off x="4348762" y="4839670"/>
            <a:ext cx="45719" cy="2130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8" name="Rechteck 247"/>
          <p:cNvSpPr/>
          <p:nvPr/>
        </p:nvSpPr>
        <p:spPr>
          <a:xfrm>
            <a:off x="4330512" y="4837221"/>
            <a:ext cx="45719" cy="2130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4" name="Gerade Verbindung 263"/>
          <p:cNvCxnSpPr/>
          <p:nvPr/>
        </p:nvCxnSpPr>
        <p:spPr>
          <a:xfrm>
            <a:off x="4335170" y="5055140"/>
            <a:ext cx="27721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ihandform 17"/>
          <p:cNvSpPr/>
          <p:nvPr/>
        </p:nvSpPr>
        <p:spPr>
          <a:xfrm>
            <a:off x="2694540" y="4454142"/>
            <a:ext cx="2294454" cy="1965624"/>
          </a:xfrm>
          <a:custGeom>
            <a:avLst/>
            <a:gdLst>
              <a:gd name="connsiteX0" fmla="*/ 0 w 2241550"/>
              <a:gd name="connsiteY0" fmla="*/ 1867268 h 1867268"/>
              <a:gd name="connsiteX1" fmla="*/ 31750 w 2241550"/>
              <a:gd name="connsiteY1" fmla="*/ 1848218 h 1867268"/>
              <a:gd name="connsiteX2" fmla="*/ 50800 w 2241550"/>
              <a:gd name="connsiteY2" fmla="*/ 1835518 h 1867268"/>
              <a:gd name="connsiteX3" fmla="*/ 88900 w 2241550"/>
              <a:gd name="connsiteY3" fmla="*/ 1822818 h 1867268"/>
              <a:gd name="connsiteX4" fmla="*/ 127000 w 2241550"/>
              <a:gd name="connsiteY4" fmla="*/ 1803768 h 1867268"/>
              <a:gd name="connsiteX5" fmla="*/ 146050 w 2241550"/>
              <a:gd name="connsiteY5" fmla="*/ 1791068 h 1867268"/>
              <a:gd name="connsiteX6" fmla="*/ 165100 w 2241550"/>
              <a:gd name="connsiteY6" fmla="*/ 1784718 h 1867268"/>
              <a:gd name="connsiteX7" fmla="*/ 209550 w 2241550"/>
              <a:gd name="connsiteY7" fmla="*/ 1765668 h 1867268"/>
              <a:gd name="connsiteX8" fmla="*/ 266700 w 2241550"/>
              <a:gd name="connsiteY8" fmla="*/ 1721218 h 1867268"/>
              <a:gd name="connsiteX9" fmla="*/ 285750 w 2241550"/>
              <a:gd name="connsiteY9" fmla="*/ 1714868 h 1867268"/>
              <a:gd name="connsiteX10" fmla="*/ 330200 w 2241550"/>
              <a:gd name="connsiteY10" fmla="*/ 1683118 h 1867268"/>
              <a:gd name="connsiteX11" fmla="*/ 387350 w 2241550"/>
              <a:gd name="connsiteY11" fmla="*/ 1645018 h 1867268"/>
              <a:gd name="connsiteX12" fmla="*/ 425450 w 2241550"/>
              <a:gd name="connsiteY12" fmla="*/ 1606918 h 1867268"/>
              <a:gd name="connsiteX13" fmla="*/ 463550 w 2241550"/>
              <a:gd name="connsiteY13" fmla="*/ 1581518 h 1867268"/>
              <a:gd name="connsiteX14" fmla="*/ 482600 w 2241550"/>
              <a:gd name="connsiteY14" fmla="*/ 1562468 h 1867268"/>
              <a:gd name="connsiteX15" fmla="*/ 520700 w 2241550"/>
              <a:gd name="connsiteY15" fmla="*/ 1537068 h 1867268"/>
              <a:gd name="connsiteX16" fmla="*/ 552450 w 2241550"/>
              <a:gd name="connsiteY16" fmla="*/ 1505318 h 1867268"/>
              <a:gd name="connsiteX17" fmla="*/ 584200 w 2241550"/>
              <a:gd name="connsiteY17" fmla="*/ 1467218 h 1867268"/>
              <a:gd name="connsiteX18" fmla="*/ 603250 w 2241550"/>
              <a:gd name="connsiteY18" fmla="*/ 1454518 h 1867268"/>
              <a:gd name="connsiteX19" fmla="*/ 635000 w 2241550"/>
              <a:gd name="connsiteY19" fmla="*/ 1422768 h 1867268"/>
              <a:gd name="connsiteX20" fmla="*/ 673100 w 2241550"/>
              <a:gd name="connsiteY20" fmla="*/ 1391018 h 1867268"/>
              <a:gd name="connsiteX21" fmla="*/ 685800 w 2241550"/>
              <a:gd name="connsiteY21" fmla="*/ 1371968 h 1867268"/>
              <a:gd name="connsiteX22" fmla="*/ 742950 w 2241550"/>
              <a:gd name="connsiteY22" fmla="*/ 1327518 h 1867268"/>
              <a:gd name="connsiteX23" fmla="*/ 762000 w 2241550"/>
              <a:gd name="connsiteY23" fmla="*/ 1314818 h 1867268"/>
              <a:gd name="connsiteX24" fmla="*/ 781050 w 2241550"/>
              <a:gd name="connsiteY24" fmla="*/ 1289418 h 1867268"/>
              <a:gd name="connsiteX25" fmla="*/ 800100 w 2241550"/>
              <a:gd name="connsiteY25" fmla="*/ 1276718 h 1867268"/>
              <a:gd name="connsiteX26" fmla="*/ 838200 w 2241550"/>
              <a:gd name="connsiteY26" fmla="*/ 1238618 h 1867268"/>
              <a:gd name="connsiteX27" fmla="*/ 863600 w 2241550"/>
              <a:gd name="connsiteY27" fmla="*/ 1200518 h 1867268"/>
              <a:gd name="connsiteX28" fmla="*/ 895350 w 2241550"/>
              <a:gd name="connsiteY28" fmla="*/ 1162418 h 1867268"/>
              <a:gd name="connsiteX29" fmla="*/ 920750 w 2241550"/>
              <a:gd name="connsiteY29" fmla="*/ 1124318 h 1867268"/>
              <a:gd name="connsiteX30" fmla="*/ 952500 w 2241550"/>
              <a:gd name="connsiteY30" fmla="*/ 1086218 h 1867268"/>
              <a:gd name="connsiteX31" fmla="*/ 977900 w 2241550"/>
              <a:gd name="connsiteY31" fmla="*/ 1048118 h 1867268"/>
              <a:gd name="connsiteX32" fmla="*/ 1003300 w 2241550"/>
              <a:gd name="connsiteY32" fmla="*/ 1010018 h 1867268"/>
              <a:gd name="connsiteX33" fmla="*/ 1016000 w 2241550"/>
              <a:gd name="connsiteY33" fmla="*/ 990968 h 1867268"/>
              <a:gd name="connsiteX34" fmla="*/ 1022350 w 2241550"/>
              <a:gd name="connsiteY34" fmla="*/ 971918 h 1867268"/>
              <a:gd name="connsiteX35" fmla="*/ 1041400 w 2241550"/>
              <a:gd name="connsiteY35" fmla="*/ 952868 h 1867268"/>
              <a:gd name="connsiteX36" fmla="*/ 1054100 w 2241550"/>
              <a:gd name="connsiteY36" fmla="*/ 933818 h 1867268"/>
              <a:gd name="connsiteX37" fmla="*/ 1073150 w 2241550"/>
              <a:gd name="connsiteY37" fmla="*/ 914768 h 1867268"/>
              <a:gd name="connsiteX38" fmla="*/ 1085850 w 2241550"/>
              <a:gd name="connsiteY38" fmla="*/ 895718 h 1867268"/>
              <a:gd name="connsiteX39" fmla="*/ 1104900 w 2241550"/>
              <a:gd name="connsiteY39" fmla="*/ 876668 h 1867268"/>
              <a:gd name="connsiteX40" fmla="*/ 1117600 w 2241550"/>
              <a:gd name="connsiteY40" fmla="*/ 857618 h 1867268"/>
              <a:gd name="connsiteX41" fmla="*/ 1136650 w 2241550"/>
              <a:gd name="connsiteY41" fmla="*/ 832218 h 1867268"/>
              <a:gd name="connsiteX42" fmla="*/ 1181100 w 2241550"/>
              <a:gd name="connsiteY42" fmla="*/ 775068 h 1867268"/>
              <a:gd name="connsiteX43" fmla="*/ 1219200 w 2241550"/>
              <a:gd name="connsiteY43" fmla="*/ 736968 h 1867268"/>
              <a:gd name="connsiteX44" fmla="*/ 1270000 w 2241550"/>
              <a:gd name="connsiteY44" fmla="*/ 679818 h 1867268"/>
              <a:gd name="connsiteX45" fmla="*/ 1308100 w 2241550"/>
              <a:gd name="connsiteY45" fmla="*/ 641718 h 1867268"/>
              <a:gd name="connsiteX46" fmla="*/ 1327150 w 2241550"/>
              <a:gd name="connsiteY46" fmla="*/ 629018 h 1867268"/>
              <a:gd name="connsiteX47" fmla="*/ 1358900 w 2241550"/>
              <a:gd name="connsiteY47" fmla="*/ 597268 h 1867268"/>
              <a:gd name="connsiteX48" fmla="*/ 1371600 w 2241550"/>
              <a:gd name="connsiteY48" fmla="*/ 578218 h 1867268"/>
              <a:gd name="connsiteX49" fmla="*/ 1390650 w 2241550"/>
              <a:gd name="connsiteY49" fmla="*/ 565518 h 1867268"/>
              <a:gd name="connsiteX50" fmla="*/ 1428750 w 2241550"/>
              <a:gd name="connsiteY50" fmla="*/ 533768 h 1867268"/>
              <a:gd name="connsiteX51" fmla="*/ 1441450 w 2241550"/>
              <a:gd name="connsiteY51" fmla="*/ 514718 h 1867268"/>
              <a:gd name="connsiteX52" fmla="*/ 1460500 w 2241550"/>
              <a:gd name="connsiteY52" fmla="*/ 508368 h 1867268"/>
              <a:gd name="connsiteX53" fmla="*/ 1466850 w 2241550"/>
              <a:gd name="connsiteY53" fmla="*/ 489318 h 1867268"/>
              <a:gd name="connsiteX54" fmla="*/ 1504950 w 2241550"/>
              <a:gd name="connsiteY54" fmla="*/ 463918 h 1867268"/>
              <a:gd name="connsiteX55" fmla="*/ 1543050 w 2241550"/>
              <a:gd name="connsiteY55" fmla="*/ 438518 h 1867268"/>
              <a:gd name="connsiteX56" fmla="*/ 1562100 w 2241550"/>
              <a:gd name="connsiteY56" fmla="*/ 432168 h 1867268"/>
              <a:gd name="connsiteX57" fmla="*/ 1581150 w 2241550"/>
              <a:gd name="connsiteY57" fmla="*/ 413118 h 1867268"/>
              <a:gd name="connsiteX58" fmla="*/ 1619250 w 2241550"/>
              <a:gd name="connsiteY58" fmla="*/ 387718 h 1867268"/>
              <a:gd name="connsiteX59" fmla="*/ 1657350 w 2241550"/>
              <a:gd name="connsiteY59" fmla="*/ 362318 h 1867268"/>
              <a:gd name="connsiteX60" fmla="*/ 1695450 w 2241550"/>
              <a:gd name="connsiteY60" fmla="*/ 330568 h 1867268"/>
              <a:gd name="connsiteX61" fmla="*/ 1733550 w 2241550"/>
              <a:gd name="connsiteY61" fmla="*/ 305168 h 1867268"/>
              <a:gd name="connsiteX62" fmla="*/ 1752600 w 2241550"/>
              <a:gd name="connsiteY62" fmla="*/ 292468 h 1867268"/>
              <a:gd name="connsiteX63" fmla="*/ 1765300 w 2241550"/>
              <a:gd name="connsiteY63" fmla="*/ 273418 h 1867268"/>
              <a:gd name="connsiteX64" fmla="*/ 1803400 w 2241550"/>
              <a:gd name="connsiteY64" fmla="*/ 248018 h 1867268"/>
              <a:gd name="connsiteX65" fmla="*/ 1822450 w 2241550"/>
              <a:gd name="connsiteY65" fmla="*/ 228968 h 1867268"/>
              <a:gd name="connsiteX66" fmla="*/ 1841500 w 2241550"/>
              <a:gd name="connsiteY66" fmla="*/ 222618 h 1867268"/>
              <a:gd name="connsiteX67" fmla="*/ 1879600 w 2241550"/>
              <a:gd name="connsiteY67" fmla="*/ 197218 h 1867268"/>
              <a:gd name="connsiteX68" fmla="*/ 1892300 w 2241550"/>
              <a:gd name="connsiteY68" fmla="*/ 178168 h 1867268"/>
              <a:gd name="connsiteX69" fmla="*/ 1917700 w 2241550"/>
              <a:gd name="connsiteY69" fmla="*/ 165468 h 1867268"/>
              <a:gd name="connsiteX70" fmla="*/ 1936750 w 2241550"/>
              <a:gd name="connsiteY70" fmla="*/ 146418 h 1867268"/>
              <a:gd name="connsiteX71" fmla="*/ 1981200 w 2241550"/>
              <a:gd name="connsiteY71" fmla="*/ 121018 h 1867268"/>
              <a:gd name="connsiteX72" fmla="*/ 2025650 w 2241550"/>
              <a:gd name="connsiteY72" fmla="*/ 89268 h 1867268"/>
              <a:gd name="connsiteX73" fmla="*/ 2070100 w 2241550"/>
              <a:gd name="connsiteY73" fmla="*/ 76568 h 1867268"/>
              <a:gd name="connsiteX74" fmla="*/ 2108200 w 2241550"/>
              <a:gd name="connsiteY74" fmla="*/ 57518 h 1867268"/>
              <a:gd name="connsiteX75" fmla="*/ 2127250 w 2241550"/>
              <a:gd name="connsiteY75" fmla="*/ 44818 h 1867268"/>
              <a:gd name="connsiteX76" fmla="*/ 2146300 w 2241550"/>
              <a:gd name="connsiteY76" fmla="*/ 38468 h 1867268"/>
              <a:gd name="connsiteX77" fmla="*/ 2190750 w 2241550"/>
              <a:gd name="connsiteY77" fmla="*/ 19418 h 1867268"/>
              <a:gd name="connsiteX78" fmla="*/ 2228850 w 2241550"/>
              <a:gd name="connsiteY78" fmla="*/ 368 h 1867268"/>
              <a:gd name="connsiteX79" fmla="*/ 2241550 w 2241550"/>
              <a:gd name="connsiteY79" fmla="*/ 368 h 186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241550" h="1867268">
                <a:moveTo>
                  <a:pt x="0" y="1867268"/>
                </a:moveTo>
                <a:cubicBezTo>
                  <a:pt x="10583" y="1860918"/>
                  <a:pt x="21284" y="1854759"/>
                  <a:pt x="31750" y="1848218"/>
                </a:cubicBezTo>
                <a:cubicBezTo>
                  <a:pt x="38222" y="1844173"/>
                  <a:pt x="43826" y="1838618"/>
                  <a:pt x="50800" y="1835518"/>
                </a:cubicBezTo>
                <a:cubicBezTo>
                  <a:pt x="63033" y="1830081"/>
                  <a:pt x="88900" y="1822818"/>
                  <a:pt x="88900" y="1822818"/>
                </a:cubicBezTo>
                <a:cubicBezTo>
                  <a:pt x="143495" y="1786422"/>
                  <a:pt x="74420" y="1830058"/>
                  <a:pt x="127000" y="1803768"/>
                </a:cubicBezTo>
                <a:cubicBezTo>
                  <a:pt x="133826" y="1800355"/>
                  <a:pt x="139224" y="1794481"/>
                  <a:pt x="146050" y="1791068"/>
                </a:cubicBezTo>
                <a:cubicBezTo>
                  <a:pt x="152037" y="1788075"/>
                  <a:pt x="158948" y="1787355"/>
                  <a:pt x="165100" y="1784718"/>
                </a:cubicBezTo>
                <a:cubicBezTo>
                  <a:pt x="220027" y="1761178"/>
                  <a:pt x="164874" y="1780560"/>
                  <a:pt x="209550" y="1765668"/>
                </a:cubicBezTo>
                <a:cubicBezTo>
                  <a:pt x="239393" y="1735825"/>
                  <a:pt x="221128" y="1751599"/>
                  <a:pt x="266700" y="1721218"/>
                </a:cubicBezTo>
                <a:cubicBezTo>
                  <a:pt x="272269" y="1717505"/>
                  <a:pt x="279400" y="1716985"/>
                  <a:pt x="285750" y="1714868"/>
                </a:cubicBezTo>
                <a:cubicBezTo>
                  <a:pt x="347684" y="1673579"/>
                  <a:pt x="251436" y="1738252"/>
                  <a:pt x="330200" y="1683118"/>
                </a:cubicBezTo>
                <a:lnTo>
                  <a:pt x="387350" y="1645018"/>
                </a:lnTo>
                <a:cubicBezTo>
                  <a:pt x="402294" y="1635055"/>
                  <a:pt x="412750" y="1619618"/>
                  <a:pt x="425450" y="1606918"/>
                </a:cubicBezTo>
                <a:cubicBezTo>
                  <a:pt x="436243" y="1596125"/>
                  <a:pt x="452757" y="1592311"/>
                  <a:pt x="463550" y="1581518"/>
                </a:cubicBezTo>
                <a:cubicBezTo>
                  <a:pt x="469900" y="1575168"/>
                  <a:pt x="475511" y="1567981"/>
                  <a:pt x="482600" y="1562468"/>
                </a:cubicBezTo>
                <a:cubicBezTo>
                  <a:pt x="494648" y="1553097"/>
                  <a:pt x="520700" y="1537068"/>
                  <a:pt x="520700" y="1537068"/>
                </a:cubicBezTo>
                <a:cubicBezTo>
                  <a:pt x="543983" y="1502143"/>
                  <a:pt x="520700" y="1531776"/>
                  <a:pt x="552450" y="1505318"/>
                </a:cubicBezTo>
                <a:cubicBezTo>
                  <a:pt x="614867" y="1453304"/>
                  <a:pt x="534250" y="1517168"/>
                  <a:pt x="584200" y="1467218"/>
                </a:cubicBezTo>
                <a:cubicBezTo>
                  <a:pt x="589596" y="1461822"/>
                  <a:pt x="596900" y="1458751"/>
                  <a:pt x="603250" y="1454518"/>
                </a:cubicBezTo>
                <a:cubicBezTo>
                  <a:pt x="626533" y="1419593"/>
                  <a:pt x="603250" y="1449226"/>
                  <a:pt x="635000" y="1422768"/>
                </a:cubicBezTo>
                <a:cubicBezTo>
                  <a:pt x="683893" y="1382024"/>
                  <a:pt x="625802" y="1422550"/>
                  <a:pt x="673100" y="1391018"/>
                </a:cubicBezTo>
                <a:cubicBezTo>
                  <a:pt x="677333" y="1384668"/>
                  <a:pt x="680914" y="1377831"/>
                  <a:pt x="685800" y="1371968"/>
                </a:cubicBezTo>
                <a:cubicBezTo>
                  <a:pt x="704452" y="1349586"/>
                  <a:pt x="716399" y="1345219"/>
                  <a:pt x="742950" y="1327518"/>
                </a:cubicBezTo>
                <a:lnTo>
                  <a:pt x="762000" y="1314818"/>
                </a:lnTo>
                <a:cubicBezTo>
                  <a:pt x="768350" y="1306351"/>
                  <a:pt x="773566" y="1296902"/>
                  <a:pt x="781050" y="1289418"/>
                </a:cubicBezTo>
                <a:cubicBezTo>
                  <a:pt x="786446" y="1284022"/>
                  <a:pt x="794396" y="1281788"/>
                  <a:pt x="800100" y="1276718"/>
                </a:cubicBezTo>
                <a:cubicBezTo>
                  <a:pt x="813524" y="1264786"/>
                  <a:pt x="825500" y="1251318"/>
                  <a:pt x="838200" y="1238618"/>
                </a:cubicBezTo>
                <a:cubicBezTo>
                  <a:pt x="848993" y="1227825"/>
                  <a:pt x="855133" y="1213218"/>
                  <a:pt x="863600" y="1200518"/>
                </a:cubicBezTo>
                <a:cubicBezTo>
                  <a:pt x="881281" y="1173996"/>
                  <a:pt x="870904" y="1186864"/>
                  <a:pt x="895350" y="1162418"/>
                </a:cubicBezTo>
                <a:cubicBezTo>
                  <a:pt x="906509" y="1128940"/>
                  <a:pt x="894324" y="1156029"/>
                  <a:pt x="920750" y="1124318"/>
                </a:cubicBezTo>
                <a:cubicBezTo>
                  <a:pt x="964953" y="1071274"/>
                  <a:pt x="896845" y="1141873"/>
                  <a:pt x="952500" y="1086218"/>
                </a:cubicBezTo>
                <a:cubicBezTo>
                  <a:pt x="964644" y="1049785"/>
                  <a:pt x="950153" y="1083793"/>
                  <a:pt x="977900" y="1048118"/>
                </a:cubicBezTo>
                <a:cubicBezTo>
                  <a:pt x="987271" y="1036070"/>
                  <a:pt x="994833" y="1022718"/>
                  <a:pt x="1003300" y="1010018"/>
                </a:cubicBezTo>
                <a:lnTo>
                  <a:pt x="1016000" y="990968"/>
                </a:lnTo>
                <a:cubicBezTo>
                  <a:pt x="1019713" y="985399"/>
                  <a:pt x="1018637" y="977487"/>
                  <a:pt x="1022350" y="971918"/>
                </a:cubicBezTo>
                <a:cubicBezTo>
                  <a:pt x="1027331" y="964446"/>
                  <a:pt x="1035651" y="959767"/>
                  <a:pt x="1041400" y="952868"/>
                </a:cubicBezTo>
                <a:cubicBezTo>
                  <a:pt x="1046286" y="947005"/>
                  <a:pt x="1049214" y="939681"/>
                  <a:pt x="1054100" y="933818"/>
                </a:cubicBezTo>
                <a:cubicBezTo>
                  <a:pt x="1059849" y="926919"/>
                  <a:pt x="1067401" y="921667"/>
                  <a:pt x="1073150" y="914768"/>
                </a:cubicBezTo>
                <a:cubicBezTo>
                  <a:pt x="1078036" y="908905"/>
                  <a:pt x="1080964" y="901581"/>
                  <a:pt x="1085850" y="895718"/>
                </a:cubicBezTo>
                <a:cubicBezTo>
                  <a:pt x="1091599" y="888819"/>
                  <a:pt x="1099151" y="883567"/>
                  <a:pt x="1104900" y="876668"/>
                </a:cubicBezTo>
                <a:cubicBezTo>
                  <a:pt x="1109786" y="870805"/>
                  <a:pt x="1113164" y="863828"/>
                  <a:pt x="1117600" y="857618"/>
                </a:cubicBezTo>
                <a:cubicBezTo>
                  <a:pt x="1123751" y="849006"/>
                  <a:pt x="1129762" y="840253"/>
                  <a:pt x="1136650" y="832218"/>
                </a:cubicBezTo>
                <a:cubicBezTo>
                  <a:pt x="1181414" y="779993"/>
                  <a:pt x="1125357" y="858682"/>
                  <a:pt x="1181100" y="775068"/>
                </a:cubicBezTo>
                <a:cubicBezTo>
                  <a:pt x="1191063" y="760124"/>
                  <a:pt x="1209237" y="751912"/>
                  <a:pt x="1219200" y="736968"/>
                </a:cubicBezTo>
                <a:cubicBezTo>
                  <a:pt x="1241863" y="702974"/>
                  <a:pt x="1226504" y="723314"/>
                  <a:pt x="1270000" y="679818"/>
                </a:cubicBezTo>
                <a:lnTo>
                  <a:pt x="1308100" y="641718"/>
                </a:lnTo>
                <a:cubicBezTo>
                  <a:pt x="1313496" y="636322"/>
                  <a:pt x="1320800" y="633251"/>
                  <a:pt x="1327150" y="629018"/>
                </a:cubicBezTo>
                <a:cubicBezTo>
                  <a:pt x="1361017" y="578218"/>
                  <a:pt x="1316567" y="639601"/>
                  <a:pt x="1358900" y="597268"/>
                </a:cubicBezTo>
                <a:cubicBezTo>
                  <a:pt x="1364296" y="591872"/>
                  <a:pt x="1366204" y="583614"/>
                  <a:pt x="1371600" y="578218"/>
                </a:cubicBezTo>
                <a:cubicBezTo>
                  <a:pt x="1376996" y="572822"/>
                  <a:pt x="1384787" y="570404"/>
                  <a:pt x="1390650" y="565518"/>
                </a:cubicBezTo>
                <a:cubicBezTo>
                  <a:pt x="1439543" y="524774"/>
                  <a:pt x="1381452" y="565300"/>
                  <a:pt x="1428750" y="533768"/>
                </a:cubicBezTo>
                <a:cubicBezTo>
                  <a:pt x="1432983" y="527418"/>
                  <a:pt x="1435491" y="519486"/>
                  <a:pt x="1441450" y="514718"/>
                </a:cubicBezTo>
                <a:cubicBezTo>
                  <a:pt x="1446677" y="510537"/>
                  <a:pt x="1455767" y="513101"/>
                  <a:pt x="1460500" y="508368"/>
                </a:cubicBezTo>
                <a:cubicBezTo>
                  <a:pt x="1465233" y="503635"/>
                  <a:pt x="1462117" y="494051"/>
                  <a:pt x="1466850" y="489318"/>
                </a:cubicBezTo>
                <a:cubicBezTo>
                  <a:pt x="1477643" y="478525"/>
                  <a:pt x="1492250" y="472385"/>
                  <a:pt x="1504950" y="463918"/>
                </a:cubicBezTo>
                <a:lnTo>
                  <a:pt x="1543050" y="438518"/>
                </a:lnTo>
                <a:cubicBezTo>
                  <a:pt x="1548619" y="434805"/>
                  <a:pt x="1555750" y="434285"/>
                  <a:pt x="1562100" y="432168"/>
                </a:cubicBezTo>
                <a:cubicBezTo>
                  <a:pt x="1568450" y="425818"/>
                  <a:pt x="1574061" y="418631"/>
                  <a:pt x="1581150" y="413118"/>
                </a:cubicBezTo>
                <a:cubicBezTo>
                  <a:pt x="1593198" y="403747"/>
                  <a:pt x="1608457" y="398511"/>
                  <a:pt x="1619250" y="387718"/>
                </a:cubicBezTo>
                <a:cubicBezTo>
                  <a:pt x="1643033" y="363935"/>
                  <a:pt x="1629781" y="371508"/>
                  <a:pt x="1657350" y="362318"/>
                </a:cubicBezTo>
                <a:cubicBezTo>
                  <a:pt x="1713005" y="306663"/>
                  <a:pt x="1642406" y="374771"/>
                  <a:pt x="1695450" y="330568"/>
                </a:cubicBezTo>
                <a:cubicBezTo>
                  <a:pt x="1727161" y="304142"/>
                  <a:pt x="1700072" y="316327"/>
                  <a:pt x="1733550" y="305168"/>
                </a:cubicBezTo>
                <a:cubicBezTo>
                  <a:pt x="1739900" y="300935"/>
                  <a:pt x="1747204" y="297864"/>
                  <a:pt x="1752600" y="292468"/>
                </a:cubicBezTo>
                <a:cubicBezTo>
                  <a:pt x="1757996" y="287072"/>
                  <a:pt x="1759557" y="278444"/>
                  <a:pt x="1765300" y="273418"/>
                </a:cubicBezTo>
                <a:cubicBezTo>
                  <a:pt x="1776787" y="263367"/>
                  <a:pt x="1792607" y="258811"/>
                  <a:pt x="1803400" y="248018"/>
                </a:cubicBezTo>
                <a:cubicBezTo>
                  <a:pt x="1809750" y="241668"/>
                  <a:pt x="1814978" y="233949"/>
                  <a:pt x="1822450" y="228968"/>
                </a:cubicBezTo>
                <a:cubicBezTo>
                  <a:pt x="1828019" y="225255"/>
                  <a:pt x="1835150" y="224735"/>
                  <a:pt x="1841500" y="222618"/>
                </a:cubicBezTo>
                <a:cubicBezTo>
                  <a:pt x="1854200" y="214151"/>
                  <a:pt x="1871133" y="209918"/>
                  <a:pt x="1879600" y="197218"/>
                </a:cubicBezTo>
                <a:cubicBezTo>
                  <a:pt x="1883833" y="190868"/>
                  <a:pt x="1886437" y="183054"/>
                  <a:pt x="1892300" y="178168"/>
                </a:cubicBezTo>
                <a:cubicBezTo>
                  <a:pt x="1899572" y="172108"/>
                  <a:pt x="1909997" y="170970"/>
                  <a:pt x="1917700" y="165468"/>
                </a:cubicBezTo>
                <a:cubicBezTo>
                  <a:pt x="1925008" y="160248"/>
                  <a:pt x="1929851" y="152167"/>
                  <a:pt x="1936750" y="146418"/>
                </a:cubicBezTo>
                <a:cubicBezTo>
                  <a:pt x="1957724" y="128940"/>
                  <a:pt x="1956357" y="136545"/>
                  <a:pt x="1981200" y="121018"/>
                </a:cubicBezTo>
                <a:cubicBezTo>
                  <a:pt x="1992705" y="113827"/>
                  <a:pt x="2012216" y="95985"/>
                  <a:pt x="2025650" y="89268"/>
                </a:cubicBezTo>
                <a:cubicBezTo>
                  <a:pt x="2034760" y="84713"/>
                  <a:pt x="2061962" y="78603"/>
                  <a:pt x="2070100" y="76568"/>
                </a:cubicBezTo>
                <a:cubicBezTo>
                  <a:pt x="2124695" y="40172"/>
                  <a:pt x="2055620" y="83808"/>
                  <a:pt x="2108200" y="57518"/>
                </a:cubicBezTo>
                <a:cubicBezTo>
                  <a:pt x="2115026" y="54105"/>
                  <a:pt x="2120424" y="48231"/>
                  <a:pt x="2127250" y="44818"/>
                </a:cubicBezTo>
                <a:cubicBezTo>
                  <a:pt x="2133237" y="41825"/>
                  <a:pt x="2140148" y="41105"/>
                  <a:pt x="2146300" y="38468"/>
                </a:cubicBezTo>
                <a:cubicBezTo>
                  <a:pt x="2201227" y="14928"/>
                  <a:pt x="2146074" y="34310"/>
                  <a:pt x="2190750" y="19418"/>
                </a:cubicBezTo>
                <a:cubicBezTo>
                  <a:pt x="2206805" y="8715"/>
                  <a:pt x="2210071" y="4124"/>
                  <a:pt x="2228850" y="368"/>
                </a:cubicBezTo>
                <a:cubicBezTo>
                  <a:pt x="2233001" y="-462"/>
                  <a:pt x="2237317" y="368"/>
                  <a:pt x="2241550" y="368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27" name="Gerade Verbindung mit Pfeil 326"/>
          <p:cNvCxnSpPr>
            <a:stCxn id="359" idx="1"/>
          </p:cNvCxnSpPr>
          <p:nvPr/>
        </p:nvCxnSpPr>
        <p:spPr>
          <a:xfrm flipH="1" flipV="1">
            <a:off x="4655786" y="4464965"/>
            <a:ext cx="757310" cy="3197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Gerade Verbindung mit Pfeil 324"/>
          <p:cNvCxnSpPr>
            <a:stCxn id="358" idx="1"/>
            <a:endCxn id="360" idx="0"/>
          </p:cNvCxnSpPr>
          <p:nvPr/>
        </p:nvCxnSpPr>
        <p:spPr>
          <a:xfrm flipH="1" flipV="1">
            <a:off x="4930779" y="4402144"/>
            <a:ext cx="499892" cy="109806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feld 248"/>
          <p:cNvSpPr txBox="1"/>
          <p:nvPr/>
        </p:nvSpPr>
        <p:spPr>
          <a:xfrm rot="18901138">
            <a:off x="4251834" y="4770646"/>
            <a:ext cx="583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Benefiz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Airbus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BLUME, Nico (Altran GmbH and Co KG)</dc:creator>
  <cp:lastModifiedBy>BLUME, Nico (ALTRAN DEUTSCHLAND SAS CO KG)</cp:lastModifiedBy>
  <cp:revision>68</cp:revision>
  <cp:lastPrinted>2015-07-23T06:23:03Z</cp:lastPrinted>
  <dcterms:created xsi:type="dcterms:W3CDTF">2015-07-16T08:24:24Z</dcterms:created>
  <dcterms:modified xsi:type="dcterms:W3CDTF">2019-07-08T07:07:52Z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1055431556</vt:i4>
  </property>
  <property fmtid="{D5CDD505-2E9C-101B-9397-08002B2CF9AE}" pid="3" name="_NewReviewCycle">
    <vt:lpwstr/>
  </property>
  <property fmtid="{D5CDD505-2E9C-101B-9397-08002B2CF9AE}" pid="4" name="_EmailSubject">
    <vt:lpwstr>MDF19 Lageplan</vt:lpwstr>
  </property>
  <property fmtid="{D5CDD505-2E9C-101B-9397-08002B2CF9AE}" pid="5" name="_AuthorEmail">
    <vt:lpwstr>nico.blume.external@airbus.com</vt:lpwstr>
  </property>
  <property fmtid="{D5CDD505-2E9C-101B-9397-08002B2CF9AE}" pid="6" name="_AuthorEmailDisplayName">
    <vt:lpwstr>BLUME, Nico (ALTRAN DEUTSCHLAND SAS CO KG)</vt:lpwstr>
  </property>
</Properties>
</file>